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F30A5E-66A9-436A-A1F3-FC4FAAF387F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BB908DD-8FD2-4D92-A7A2-048FF97D5510}">
      <dgm:prSet phldrT="[Text]"/>
      <dgm:spPr/>
      <dgm:t>
        <a:bodyPr/>
        <a:lstStyle/>
        <a:p>
          <a:r>
            <a:rPr lang="en-US" dirty="0" smtClean="0"/>
            <a:t>Matching</a:t>
          </a:r>
          <a:endParaRPr lang="en-US" dirty="0"/>
        </a:p>
      </dgm:t>
    </dgm:pt>
    <dgm:pt modelId="{47CCB8DC-9562-4C95-9F04-4E5D6DB0BE14}" type="parTrans" cxnId="{7E07DD01-E28B-4E11-BE4A-1FEC6329DDDE}">
      <dgm:prSet/>
      <dgm:spPr/>
      <dgm:t>
        <a:bodyPr/>
        <a:lstStyle/>
        <a:p>
          <a:endParaRPr lang="en-US"/>
        </a:p>
      </dgm:t>
    </dgm:pt>
    <dgm:pt modelId="{0A9C5160-AA3C-4A99-918E-FE104F44A7A4}" type="sibTrans" cxnId="{7E07DD01-E28B-4E11-BE4A-1FEC6329DDDE}">
      <dgm:prSet/>
      <dgm:spPr/>
      <dgm:t>
        <a:bodyPr/>
        <a:lstStyle/>
        <a:p>
          <a:endParaRPr lang="en-US"/>
        </a:p>
      </dgm:t>
    </dgm:pt>
    <dgm:pt modelId="{E1564434-8C5B-40FD-9958-921F4151B345}">
      <dgm:prSet phldrT="[Text]"/>
      <dgm:spPr/>
      <dgm:t>
        <a:bodyPr/>
        <a:lstStyle/>
        <a:p>
          <a:r>
            <a:rPr lang="en-US" dirty="0" smtClean="0"/>
            <a:t>Feature Based</a:t>
          </a:r>
          <a:endParaRPr lang="en-US" dirty="0"/>
        </a:p>
      </dgm:t>
    </dgm:pt>
    <dgm:pt modelId="{4046A2E9-A70B-4600-80EC-1C8A84C691CA}" type="parTrans" cxnId="{D3844C30-07A7-4D5F-ADAA-73E94C094D35}">
      <dgm:prSet/>
      <dgm:spPr/>
      <dgm:t>
        <a:bodyPr/>
        <a:lstStyle/>
        <a:p>
          <a:endParaRPr lang="en-US"/>
        </a:p>
      </dgm:t>
    </dgm:pt>
    <dgm:pt modelId="{940C8DBF-E886-4C59-B526-D750CCA3C839}" type="sibTrans" cxnId="{D3844C30-07A7-4D5F-ADAA-73E94C094D35}">
      <dgm:prSet/>
      <dgm:spPr/>
      <dgm:t>
        <a:bodyPr/>
        <a:lstStyle/>
        <a:p>
          <a:endParaRPr lang="en-US"/>
        </a:p>
      </dgm:t>
    </dgm:pt>
    <dgm:pt modelId="{D75C641F-52DD-42BB-91A9-BC9C40264CB5}">
      <dgm:prSet phldrT="[Text]"/>
      <dgm:spPr/>
      <dgm:t>
        <a:bodyPr/>
        <a:lstStyle/>
        <a:p>
          <a:r>
            <a:rPr lang="en-US" dirty="0" smtClean="0"/>
            <a:t>Eigen Vector </a:t>
          </a:r>
          <a:endParaRPr lang="en-US" dirty="0"/>
        </a:p>
      </dgm:t>
    </dgm:pt>
    <dgm:pt modelId="{438E2AFF-3500-408B-9D61-2676950D23E3}" type="parTrans" cxnId="{5A3C85AA-6AEA-4E90-B948-0D97DBDDB01C}">
      <dgm:prSet/>
      <dgm:spPr/>
      <dgm:t>
        <a:bodyPr/>
        <a:lstStyle/>
        <a:p>
          <a:endParaRPr lang="en-US"/>
        </a:p>
      </dgm:t>
    </dgm:pt>
    <dgm:pt modelId="{30EC7E2E-40D7-4665-9680-AE73D380644C}" type="sibTrans" cxnId="{5A3C85AA-6AEA-4E90-B948-0D97DBDDB01C}">
      <dgm:prSet/>
      <dgm:spPr/>
      <dgm:t>
        <a:bodyPr/>
        <a:lstStyle/>
        <a:p>
          <a:endParaRPr lang="en-US"/>
        </a:p>
      </dgm:t>
    </dgm:pt>
    <dgm:pt modelId="{F5A7BB19-A646-451F-8AC2-DE62A8994A2E}">
      <dgm:prSet phldrT="[Text]"/>
      <dgm:spPr/>
      <dgm:t>
        <a:bodyPr/>
        <a:lstStyle/>
        <a:p>
          <a:r>
            <a:rPr lang="en-US" dirty="0" smtClean="0"/>
            <a:t>Geometric Hashing</a:t>
          </a:r>
          <a:endParaRPr lang="en-US" dirty="0"/>
        </a:p>
      </dgm:t>
    </dgm:pt>
    <dgm:pt modelId="{5880B419-BD0C-4220-BC49-CAFF56953A77}" type="parTrans" cxnId="{3220D1C6-BB47-4D67-A074-BF8053B6F380}">
      <dgm:prSet/>
      <dgm:spPr/>
      <dgm:t>
        <a:bodyPr/>
        <a:lstStyle/>
        <a:p>
          <a:endParaRPr lang="en-US"/>
        </a:p>
      </dgm:t>
    </dgm:pt>
    <dgm:pt modelId="{3676E517-1825-4D0C-BB7F-8E5058F66720}" type="sibTrans" cxnId="{3220D1C6-BB47-4D67-A074-BF8053B6F380}">
      <dgm:prSet/>
      <dgm:spPr/>
      <dgm:t>
        <a:bodyPr/>
        <a:lstStyle/>
        <a:p>
          <a:endParaRPr lang="en-US"/>
        </a:p>
      </dgm:t>
    </dgm:pt>
    <dgm:pt modelId="{52CA8C5A-DBD5-4F10-8A74-1E7FE8DB59FA}">
      <dgm:prSet phldrT="[Text]"/>
      <dgm:spPr/>
      <dgm:t>
        <a:bodyPr/>
        <a:lstStyle/>
        <a:p>
          <a:r>
            <a:rPr lang="en-US" dirty="0" smtClean="0"/>
            <a:t>Brightness Based</a:t>
          </a:r>
          <a:endParaRPr lang="en-US" dirty="0"/>
        </a:p>
      </dgm:t>
    </dgm:pt>
    <dgm:pt modelId="{A562C6FA-400D-4ED2-90D7-D6F9C2360419}" type="parTrans" cxnId="{4AC6D4F5-C1F7-488E-8921-321FC645FA74}">
      <dgm:prSet/>
      <dgm:spPr/>
      <dgm:t>
        <a:bodyPr/>
        <a:lstStyle/>
        <a:p>
          <a:endParaRPr lang="en-US"/>
        </a:p>
      </dgm:t>
    </dgm:pt>
    <dgm:pt modelId="{6E6B27E4-53AD-4629-8C55-FFFB27312C81}" type="sibTrans" cxnId="{4AC6D4F5-C1F7-488E-8921-321FC645FA74}">
      <dgm:prSet/>
      <dgm:spPr/>
      <dgm:t>
        <a:bodyPr/>
        <a:lstStyle/>
        <a:p>
          <a:endParaRPr lang="en-US"/>
        </a:p>
      </dgm:t>
    </dgm:pt>
    <dgm:pt modelId="{C17BB24C-9B3E-42E7-A2F4-CCBAFC99EC02}">
      <dgm:prSet phldrT="[Text]"/>
      <dgm:spPr/>
      <dgm:t>
        <a:bodyPr/>
        <a:lstStyle/>
        <a:p>
          <a:r>
            <a:rPr lang="en-US" dirty="0" smtClean="0"/>
            <a:t>Correspondence using gray values</a:t>
          </a:r>
          <a:endParaRPr lang="en-US" dirty="0"/>
        </a:p>
      </dgm:t>
    </dgm:pt>
    <dgm:pt modelId="{1957D808-A83A-4D59-8788-BEEF65606FE5}" type="parTrans" cxnId="{3CE9D771-6B09-482E-855D-A3029E993A26}">
      <dgm:prSet/>
      <dgm:spPr/>
      <dgm:t>
        <a:bodyPr/>
        <a:lstStyle/>
        <a:p>
          <a:endParaRPr lang="en-US"/>
        </a:p>
      </dgm:t>
    </dgm:pt>
    <dgm:pt modelId="{ABD40FDD-8F63-4B4B-AD19-0B5658D982C8}" type="sibTrans" cxnId="{3CE9D771-6B09-482E-855D-A3029E993A26}">
      <dgm:prSet/>
      <dgm:spPr/>
      <dgm:t>
        <a:bodyPr/>
        <a:lstStyle/>
        <a:p>
          <a:endParaRPr lang="en-US"/>
        </a:p>
      </dgm:t>
    </dgm:pt>
    <dgm:pt modelId="{7CFFC908-A5F0-4B89-82C4-4C3E649E5C1B}">
      <dgm:prSet phldrT="[Text]"/>
      <dgm:spPr/>
      <dgm:t>
        <a:bodyPr/>
        <a:lstStyle/>
        <a:p>
          <a:r>
            <a:rPr lang="en-US" dirty="0" smtClean="0"/>
            <a:t>Training Decision trees</a:t>
          </a:r>
          <a:endParaRPr lang="en-US" dirty="0"/>
        </a:p>
      </dgm:t>
    </dgm:pt>
    <dgm:pt modelId="{32053FEF-72B5-4D02-BEA3-651A2C992E49}" type="parTrans" cxnId="{5501E0C6-20FE-48AA-9B29-89CDB0C73AD5}">
      <dgm:prSet/>
      <dgm:spPr/>
      <dgm:t>
        <a:bodyPr/>
        <a:lstStyle/>
        <a:p>
          <a:endParaRPr lang="en-US"/>
        </a:p>
      </dgm:t>
    </dgm:pt>
    <dgm:pt modelId="{AC981C09-8E26-43C2-AF6A-41B62328CC62}" type="sibTrans" cxnId="{5501E0C6-20FE-48AA-9B29-89CDB0C73AD5}">
      <dgm:prSet/>
      <dgm:spPr/>
      <dgm:t>
        <a:bodyPr/>
        <a:lstStyle/>
        <a:p>
          <a:endParaRPr lang="en-US"/>
        </a:p>
      </dgm:t>
    </dgm:pt>
    <dgm:pt modelId="{8BD80B43-9C94-4492-A30E-19556C2D8238}">
      <dgm:prSet phldrT="[Text]"/>
      <dgm:spPr/>
      <dgm:t>
        <a:bodyPr/>
        <a:lstStyle/>
        <a:p>
          <a:r>
            <a:rPr lang="en-US" dirty="0" smtClean="0"/>
            <a:t>Silhouette Images</a:t>
          </a:r>
          <a:endParaRPr lang="en-US" dirty="0"/>
        </a:p>
      </dgm:t>
    </dgm:pt>
    <dgm:pt modelId="{DDD573FF-EDD5-4F0F-941E-F5C304A80A93}" type="parTrans" cxnId="{28917812-FE08-461F-B4C0-CBCB55D4E6D0}">
      <dgm:prSet/>
      <dgm:spPr/>
      <dgm:t>
        <a:bodyPr/>
        <a:lstStyle/>
        <a:p>
          <a:endParaRPr lang="en-US"/>
        </a:p>
      </dgm:t>
    </dgm:pt>
    <dgm:pt modelId="{94C533AD-CB35-447D-AF42-D53582874570}" type="sibTrans" cxnId="{28917812-FE08-461F-B4C0-CBCB55D4E6D0}">
      <dgm:prSet/>
      <dgm:spPr/>
      <dgm:t>
        <a:bodyPr/>
        <a:lstStyle/>
        <a:p>
          <a:endParaRPr lang="en-US"/>
        </a:p>
      </dgm:t>
    </dgm:pt>
    <dgm:pt modelId="{3649619E-3E9C-4C11-8562-AE156F0A5D44}">
      <dgm:prSet phldrT="[Text]"/>
      <dgm:spPr/>
      <dgm:t>
        <a:bodyPr/>
        <a:lstStyle/>
        <a:p>
          <a:r>
            <a:rPr lang="en-US" dirty="0" smtClean="0"/>
            <a:t>Built-in classifiers</a:t>
          </a:r>
          <a:endParaRPr lang="en-US" dirty="0"/>
        </a:p>
      </dgm:t>
    </dgm:pt>
    <dgm:pt modelId="{FC935F4C-8F22-4268-ABA6-72AC8D12D8F2}" type="parTrans" cxnId="{D323D144-982C-4CDE-A671-F4979EB83D12}">
      <dgm:prSet/>
      <dgm:spPr/>
      <dgm:t>
        <a:bodyPr/>
        <a:lstStyle/>
        <a:p>
          <a:endParaRPr lang="en-US"/>
        </a:p>
      </dgm:t>
    </dgm:pt>
    <dgm:pt modelId="{08264D22-4B62-4956-938F-57777A811FFB}" type="sibTrans" cxnId="{D323D144-982C-4CDE-A671-F4979EB83D12}">
      <dgm:prSet/>
      <dgm:spPr/>
      <dgm:t>
        <a:bodyPr/>
        <a:lstStyle/>
        <a:p>
          <a:endParaRPr lang="en-US"/>
        </a:p>
      </dgm:t>
    </dgm:pt>
    <dgm:pt modelId="{A131628F-C2BA-4191-8272-2DF18657587A}" type="pres">
      <dgm:prSet presAssocID="{8BF30A5E-66A9-436A-A1F3-FC4FAAF387F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EECADD2-F5D2-4485-A4B4-BF27EFF8787F}" type="pres">
      <dgm:prSet presAssocID="{FBB908DD-8FD2-4D92-A7A2-048FF97D5510}" presName="hierRoot1" presStyleCnt="0"/>
      <dgm:spPr/>
    </dgm:pt>
    <dgm:pt modelId="{DFCB92D3-2335-4419-977A-81C9264C597F}" type="pres">
      <dgm:prSet presAssocID="{FBB908DD-8FD2-4D92-A7A2-048FF97D5510}" presName="composite" presStyleCnt="0"/>
      <dgm:spPr/>
    </dgm:pt>
    <dgm:pt modelId="{2C81E116-1F93-4A19-895F-9A172C249CD7}" type="pres">
      <dgm:prSet presAssocID="{FBB908DD-8FD2-4D92-A7A2-048FF97D5510}" presName="background" presStyleLbl="node0" presStyleIdx="0" presStyleCnt="1"/>
      <dgm:spPr/>
    </dgm:pt>
    <dgm:pt modelId="{2B45DA5B-3A56-4872-BAB3-C78C32260686}" type="pres">
      <dgm:prSet presAssocID="{FBB908DD-8FD2-4D92-A7A2-048FF97D5510}" presName="text" presStyleLbl="fgAcc0" presStyleIdx="0" presStyleCnt="1" custLinFactNeighborX="-36143" custLinFactNeighborY="-849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BA6A8EB-A887-4A96-B88E-07D10B9833B9}" type="pres">
      <dgm:prSet presAssocID="{FBB908DD-8FD2-4D92-A7A2-048FF97D5510}" presName="hierChild2" presStyleCnt="0"/>
      <dgm:spPr/>
    </dgm:pt>
    <dgm:pt modelId="{612CF131-3F64-44D9-8AFA-9A8E64D34299}" type="pres">
      <dgm:prSet presAssocID="{4046A2E9-A70B-4600-80EC-1C8A84C691CA}" presName="Name10" presStyleLbl="parChTrans1D2" presStyleIdx="0" presStyleCnt="2"/>
      <dgm:spPr/>
      <dgm:t>
        <a:bodyPr/>
        <a:lstStyle/>
        <a:p>
          <a:endParaRPr lang="en-US"/>
        </a:p>
      </dgm:t>
    </dgm:pt>
    <dgm:pt modelId="{5D32B039-6C17-4472-9EE2-0D3B2444DBFF}" type="pres">
      <dgm:prSet presAssocID="{E1564434-8C5B-40FD-9958-921F4151B345}" presName="hierRoot2" presStyleCnt="0"/>
      <dgm:spPr/>
    </dgm:pt>
    <dgm:pt modelId="{E7236A4C-FC9C-4048-9582-29BFB03F328A}" type="pres">
      <dgm:prSet presAssocID="{E1564434-8C5B-40FD-9958-921F4151B345}" presName="composite2" presStyleCnt="0"/>
      <dgm:spPr/>
    </dgm:pt>
    <dgm:pt modelId="{0CF4CE3D-0827-4337-847A-76AE2385E97D}" type="pres">
      <dgm:prSet presAssocID="{E1564434-8C5B-40FD-9958-921F4151B345}" presName="background2" presStyleLbl="node2" presStyleIdx="0" presStyleCnt="2"/>
      <dgm:spPr/>
    </dgm:pt>
    <dgm:pt modelId="{02340ABB-406E-4EC4-8069-9BE854EBEC4D}" type="pres">
      <dgm:prSet presAssocID="{E1564434-8C5B-40FD-9958-921F4151B345}" presName="text2" presStyleLbl="fgAcc2" presStyleIdx="0" presStyleCnt="2" custLinFactNeighborX="-40" custLinFactNeighborY="5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60232A-D98F-4B7D-BA08-92B136399FF8}" type="pres">
      <dgm:prSet presAssocID="{E1564434-8C5B-40FD-9958-921F4151B345}" presName="hierChild3" presStyleCnt="0"/>
      <dgm:spPr/>
    </dgm:pt>
    <dgm:pt modelId="{CE2516B3-DE3C-4EFC-A556-AD4D76541406}" type="pres">
      <dgm:prSet presAssocID="{438E2AFF-3500-408B-9D61-2676950D23E3}" presName="Name17" presStyleLbl="parChTrans1D3" presStyleIdx="0" presStyleCnt="6"/>
      <dgm:spPr/>
      <dgm:t>
        <a:bodyPr/>
        <a:lstStyle/>
        <a:p>
          <a:endParaRPr lang="en-US"/>
        </a:p>
      </dgm:t>
    </dgm:pt>
    <dgm:pt modelId="{DA9EC4BF-1922-4647-BAF2-F1B75A563971}" type="pres">
      <dgm:prSet presAssocID="{D75C641F-52DD-42BB-91A9-BC9C40264CB5}" presName="hierRoot3" presStyleCnt="0"/>
      <dgm:spPr/>
    </dgm:pt>
    <dgm:pt modelId="{3E3D1C86-7740-4211-A198-C2C4F324C74F}" type="pres">
      <dgm:prSet presAssocID="{D75C641F-52DD-42BB-91A9-BC9C40264CB5}" presName="composite3" presStyleCnt="0"/>
      <dgm:spPr/>
    </dgm:pt>
    <dgm:pt modelId="{7E746C12-9D3D-47D7-A68C-17C7616FBF60}" type="pres">
      <dgm:prSet presAssocID="{D75C641F-52DD-42BB-91A9-BC9C40264CB5}" presName="background3" presStyleLbl="node3" presStyleIdx="0" presStyleCnt="6"/>
      <dgm:spPr/>
    </dgm:pt>
    <dgm:pt modelId="{480DAE85-C953-4EE5-9D0E-2757E6F7CF35}" type="pres">
      <dgm:prSet presAssocID="{D75C641F-52DD-42BB-91A9-BC9C40264CB5}" presName="text3" presStyleLbl="fgAcc3" presStyleIdx="0" presStyleCnt="6" custLinFactNeighborX="-40" custLinFactNeighborY="5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08D1209-AA90-41EC-937D-AA86B3F88AC5}" type="pres">
      <dgm:prSet presAssocID="{D75C641F-52DD-42BB-91A9-BC9C40264CB5}" presName="hierChild4" presStyleCnt="0"/>
      <dgm:spPr/>
    </dgm:pt>
    <dgm:pt modelId="{314C21FE-F9BB-466B-A604-D4F30A0E0624}" type="pres">
      <dgm:prSet presAssocID="{5880B419-BD0C-4220-BC49-CAFF56953A77}" presName="Name17" presStyleLbl="parChTrans1D3" presStyleIdx="1" presStyleCnt="6"/>
      <dgm:spPr/>
      <dgm:t>
        <a:bodyPr/>
        <a:lstStyle/>
        <a:p>
          <a:endParaRPr lang="en-US"/>
        </a:p>
      </dgm:t>
    </dgm:pt>
    <dgm:pt modelId="{357D9904-D18A-48F5-AA65-2F83FDD0B67D}" type="pres">
      <dgm:prSet presAssocID="{F5A7BB19-A646-451F-8AC2-DE62A8994A2E}" presName="hierRoot3" presStyleCnt="0"/>
      <dgm:spPr/>
    </dgm:pt>
    <dgm:pt modelId="{DE50B892-AEEA-46A0-AA84-9BD8869C3F02}" type="pres">
      <dgm:prSet presAssocID="{F5A7BB19-A646-451F-8AC2-DE62A8994A2E}" presName="composite3" presStyleCnt="0"/>
      <dgm:spPr/>
    </dgm:pt>
    <dgm:pt modelId="{2764C2E4-79E7-4A8B-A472-64540E5F235C}" type="pres">
      <dgm:prSet presAssocID="{F5A7BB19-A646-451F-8AC2-DE62A8994A2E}" presName="background3" presStyleLbl="node3" presStyleIdx="1" presStyleCnt="6"/>
      <dgm:spPr/>
    </dgm:pt>
    <dgm:pt modelId="{D3FB77E2-EBB4-45D7-9FFF-FBD37BC54BBF}" type="pres">
      <dgm:prSet presAssocID="{F5A7BB19-A646-451F-8AC2-DE62A8994A2E}" presName="text3" presStyleLbl="fgAcc3" presStyleIdx="1" presStyleCnt="6" custLinFactNeighborX="-40" custLinFactNeighborY="5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B8358A-C8E4-4EAA-98A6-DE09AE59B417}" type="pres">
      <dgm:prSet presAssocID="{F5A7BB19-A646-451F-8AC2-DE62A8994A2E}" presName="hierChild4" presStyleCnt="0"/>
      <dgm:spPr/>
    </dgm:pt>
    <dgm:pt modelId="{BAFFF426-0074-4E77-92AD-71603C8BE313}" type="pres">
      <dgm:prSet presAssocID="{32053FEF-72B5-4D02-BEA3-651A2C992E49}" presName="Name17" presStyleLbl="parChTrans1D3" presStyleIdx="2" presStyleCnt="6"/>
      <dgm:spPr/>
      <dgm:t>
        <a:bodyPr/>
        <a:lstStyle/>
        <a:p>
          <a:endParaRPr lang="en-US"/>
        </a:p>
      </dgm:t>
    </dgm:pt>
    <dgm:pt modelId="{FC403BBE-D30E-4A22-8576-8CDCD0F150BB}" type="pres">
      <dgm:prSet presAssocID="{7CFFC908-A5F0-4B89-82C4-4C3E649E5C1B}" presName="hierRoot3" presStyleCnt="0"/>
      <dgm:spPr/>
    </dgm:pt>
    <dgm:pt modelId="{38DCE1D5-3264-4388-8948-14DF43A34F74}" type="pres">
      <dgm:prSet presAssocID="{7CFFC908-A5F0-4B89-82C4-4C3E649E5C1B}" presName="composite3" presStyleCnt="0"/>
      <dgm:spPr/>
    </dgm:pt>
    <dgm:pt modelId="{56D0835A-4A69-4128-AC53-8923FCF2CF7D}" type="pres">
      <dgm:prSet presAssocID="{7CFFC908-A5F0-4B89-82C4-4C3E649E5C1B}" presName="background3" presStyleLbl="node3" presStyleIdx="2" presStyleCnt="6"/>
      <dgm:spPr/>
    </dgm:pt>
    <dgm:pt modelId="{EEF36A07-BDE5-4BC3-AF7A-CA826FAA4A54}" type="pres">
      <dgm:prSet presAssocID="{7CFFC908-A5F0-4B89-82C4-4C3E649E5C1B}" presName="text3" presStyleLbl="fgAcc3" presStyleIdx="2" presStyleCnt="6" custLinFactNeighborX="-40" custLinFactNeighborY="5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57BA801-1682-4040-A617-DBE2D875266B}" type="pres">
      <dgm:prSet presAssocID="{7CFFC908-A5F0-4B89-82C4-4C3E649E5C1B}" presName="hierChild4" presStyleCnt="0"/>
      <dgm:spPr/>
    </dgm:pt>
    <dgm:pt modelId="{CAA9E874-37EF-4114-8F77-16860B9C2F27}" type="pres">
      <dgm:prSet presAssocID="{DDD573FF-EDD5-4F0F-941E-F5C304A80A93}" presName="Name17" presStyleLbl="parChTrans1D3" presStyleIdx="3" presStyleCnt="6"/>
      <dgm:spPr/>
      <dgm:t>
        <a:bodyPr/>
        <a:lstStyle/>
        <a:p>
          <a:endParaRPr lang="en-US"/>
        </a:p>
      </dgm:t>
    </dgm:pt>
    <dgm:pt modelId="{FFD065CD-440F-40DE-AB21-400BDD21BF0A}" type="pres">
      <dgm:prSet presAssocID="{8BD80B43-9C94-4492-A30E-19556C2D8238}" presName="hierRoot3" presStyleCnt="0"/>
      <dgm:spPr/>
    </dgm:pt>
    <dgm:pt modelId="{79FD8582-4922-48AA-BD3E-48EB850CF4D3}" type="pres">
      <dgm:prSet presAssocID="{8BD80B43-9C94-4492-A30E-19556C2D8238}" presName="composite3" presStyleCnt="0"/>
      <dgm:spPr/>
    </dgm:pt>
    <dgm:pt modelId="{3ABB58B6-4FC7-4BC2-9319-983D6BC2185B}" type="pres">
      <dgm:prSet presAssocID="{8BD80B43-9C94-4492-A30E-19556C2D8238}" presName="background3" presStyleLbl="node3" presStyleIdx="3" presStyleCnt="6"/>
      <dgm:spPr/>
    </dgm:pt>
    <dgm:pt modelId="{9BD096E1-9E97-463E-BD6F-E2C54A3F2626}" type="pres">
      <dgm:prSet presAssocID="{8BD80B43-9C94-4492-A30E-19556C2D8238}" presName="text3" presStyleLbl="fgAcc3" presStyleIdx="3" presStyleCnt="6" custLinFactNeighborX="-40" custLinFactNeighborY="5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5278C24-0C88-4989-951C-BD754BC0EF29}" type="pres">
      <dgm:prSet presAssocID="{8BD80B43-9C94-4492-A30E-19556C2D8238}" presName="hierChild4" presStyleCnt="0"/>
      <dgm:spPr/>
    </dgm:pt>
    <dgm:pt modelId="{67A3A0AE-4A86-4BBF-90A1-08942AB925EA}" type="pres">
      <dgm:prSet presAssocID="{A562C6FA-400D-4ED2-90D7-D6F9C2360419}" presName="Name10" presStyleLbl="parChTrans1D2" presStyleIdx="1" presStyleCnt="2"/>
      <dgm:spPr/>
      <dgm:t>
        <a:bodyPr/>
        <a:lstStyle/>
        <a:p>
          <a:endParaRPr lang="en-US"/>
        </a:p>
      </dgm:t>
    </dgm:pt>
    <dgm:pt modelId="{39CC8DCB-DF15-46AF-A397-97102A7A9EC8}" type="pres">
      <dgm:prSet presAssocID="{52CA8C5A-DBD5-4F10-8A74-1E7FE8DB59FA}" presName="hierRoot2" presStyleCnt="0"/>
      <dgm:spPr/>
    </dgm:pt>
    <dgm:pt modelId="{ADC0291F-CF5B-46C9-B392-37F18149E745}" type="pres">
      <dgm:prSet presAssocID="{52CA8C5A-DBD5-4F10-8A74-1E7FE8DB59FA}" presName="composite2" presStyleCnt="0"/>
      <dgm:spPr/>
    </dgm:pt>
    <dgm:pt modelId="{540C2872-F8D9-40CB-935F-6E69225F10F9}" type="pres">
      <dgm:prSet presAssocID="{52CA8C5A-DBD5-4F10-8A74-1E7FE8DB59FA}" presName="background2" presStyleLbl="node2" presStyleIdx="1" presStyleCnt="2"/>
      <dgm:spPr/>
    </dgm:pt>
    <dgm:pt modelId="{1283A547-183D-4CC2-8740-72D5C36804E3}" type="pres">
      <dgm:prSet presAssocID="{52CA8C5A-DBD5-4F10-8A74-1E7FE8DB59FA}" presName="text2" presStyleLbl="fgAcc2" presStyleIdx="1" presStyleCnt="2" custLinFactNeighborX="-40" custLinFactNeighborY="5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48C9B5-DBAC-4928-BAA4-3FFCF73BA2CD}" type="pres">
      <dgm:prSet presAssocID="{52CA8C5A-DBD5-4F10-8A74-1E7FE8DB59FA}" presName="hierChild3" presStyleCnt="0"/>
      <dgm:spPr/>
    </dgm:pt>
    <dgm:pt modelId="{257DBEFB-B2E1-4954-895C-AD7FB5356795}" type="pres">
      <dgm:prSet presAssocID="{1957D808-A83A-4D59-8788-BEEF65606FE5}" presName="Name17" presStyleLbl="parChTrans1D3" presStyleIdx="4" presStyleCnt="6"/>
      <dgm:spPr/>
      <dgm:t>
        <a:bodyPr/>
        <a:lstStyle/>
        <a:p>
          <a:endParaRPr lang="en-US"/>
        </a:p>
      </dgm:t>
    </dgm:pt>
    <dgm:pt modelId="{1061DA82-F740-4D67-88F0-2684FBFED0F3}" type="pres">
      <dgm:prSet presAssocID="{C17BB24C-9B3E-42E7-A2F4-CCBAFC99EC02}" presName="hierRoot3" presStyleCnt="0"/>
      <dgm:spPr/>
    </dgm:pt>
    <dgm:pt modelId="{BA24C7DF-F180-4873-B4F4-8E0CA15D75EF}" type="pres">
      <dgm:prSet presAssocID="{C17BB24C-9B3E-42E7-A2F4-CCBAFC99EC02}" presName="composite3" presStyleCnt="0"/>
      <dgm:spPr/>
    </dgm:pt>
    <dgm:pt modelId="{1A61D155-6D08-4FF8-AB31-7BAFDF631086}" type="pres">
      <dgm:prSet presAssocID="{C17BB24C-9B3E-42E7-A2F4-CCBAFC99EC02}" presName="background3" presStyleLbl="node3" presStyleIdx="4" presStyleCnt="6"/>
      <dgm:spPr/>
    </dgm:pt>
    <dgm:pt modelId="{BEEE48CF-F663-441D-8734-03EAD0D90332}" type="pres">
      <dgm:prSet presAssocID="{C17BB24C-9B3E-42E7-A2F4-CCBAFC99EC02}" presName="text3" presStyleLbl="fgAcc3" presStyleIdx="4" presStyleCnt="6" custLinFactNeighborX="-40" custLinFactNeighborY="5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5AAF703-DE77-4FAA-BE97-10FA1DC1784B}" type="pres">
      <dgm:prSet presAssocID="{C17BB24C-9B3E-42E7-A2F4-CCBAFC99EC02}" presName="hierChild4" presStyleCnt="0"/>
      <dgm:spPr/>
    </dgm:pt>
    <dgm:pt modelId="{95154C9E-DA5F-4925-AD7B-6136A6067897}" type="pres">
      <dgm:prSet presAssocID="{FC935F4C-8F22-4268-ABA6-72AC8D12D8F2}" presName="Name17" presStyleLbl="parChTrans1D3" presStyleIdx="5" presStyleCnt="6"/>
      <dgm:spPr/>
      <dgm:t>
        <a:bodyPr/>
        <a:lstStyle/>
        <a:p>
          <a:endParaRPr lang="en-US"/>
        </a:p>
      </dgm:t>
    </dgm:pt>
    <dgm:pt modelId="{47134505-2C71-4C7A-BF43-B732134CFEF6}" type="pres">
      <dgm:prSet presAssocID="{3649619E-3E9C-4C11-8562-AE156F0A5D44}" presName="hierRoot3" presStyleCnt="0"/>
      <dgm:spPr/>
    </dgm:pt>
    <dgm:pt modelId="{CED61D4D-7EE6-4296-AF20-976104680172}" type="pres">
      <dgm:prSet presAssocID="{3649619E-3E9C-4C11-8562-AE156F0A5D44}" presName="composite3" presStyleCnt="0"/>
      <dgm:spPr/>
    </dgm:pt>
    <dgm:pt modelId="{3EF40394-83E7-4964-B9E6-5A78AAE588AB}" type="pres">
      <dgm:prSet presAssocID="{3649619E-3E9C-4C11-8562-AE156F0A5D44}" presName="background3" presStyleLbl="node3" presStyleIdx="5" presStyleCnt="6"/>
      <dgm:spPr/>
    </dgm:pt>
    <dgm:pt modelId="{D3663E1E-6366-4BDA-AA5F-B4AC4D7080D3}" type="pres">
      <dgm:prSet presAssocID="{3649619E-3E9C-4C11-8562-AE156F0A5D44}" presName="text3" presStyleLbl="fgAcc3" presStyleIdx="5" presStyleCnt="6" custLinFactNeighborX="-40" custLinFactNeighborY="5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E7D323-22DA-40F8-9CCC-2F8D4E1D91CE}" type="pres">
      <dgm:prSet presAssocID="{3649619E-3E9C-4C11-8562-AE156F0A5D44}" presName="hierChild4" presStyleCnt="0"/>
      <dgm:spPr/>
    </dgm:pt>
  </dgm:ptLst>
  <dgm:cxnLst>
    <dgm:cxn modelId="{3220D1C6-BB47-4D67-A074-BF8053B6F380}" srcId="{E1564434-8C5B-40FD-9958-921F4151B345}" destId="{F5A7BB19-A646-451F-8AC2-DE62A8994A2E}" srcOrd="1" destOrd="0" parTransId="{5880B419-BD0C-4220-BC49-CAFF56953A77}" sibTransId="{3676E517-1825-4D0C-BB7F-8E5058F66720}"/>
    <dgm:cxn modelId="{327C4442-B3A8-42BB-A034-80B842C86BCA}" type="presOf" srcId="{FC935F4C-8F22-4268-ABA6-72AC8D12D8F2}" destId="{95154C9E-DA5F-4925-AD7B-6136A6067897}" srcOrd="0" destOrd="0" presId="urn:microsoft.com/office/officeart/2005/8/layout/hierarchy1"/>
    <dgm:cxn modelId="{7C140AA1-ECD1-41CD-A12F-81DFA3B5E76D}" type="presOf" srcId="{5880B419-BD0C-4220-BC49-CAFF56953A77}" destId="{314C21FE-F9BB-466B-A604-D4F30A0E0624}" srcOrd="0" destOrd="0" presId="urn:microsoft.com/office/officeart/2005/8/layout/hierarchy1"/>
    <dgm:cxn modelId="{4AC6D4F5-C1F7-488E-8921-321FC645FA74}" srcId="{FBB908DD-8FD2-4D92-A7A2-048FF97D5510}" destId="{52CA8C5A-DBD5-4F10-8A74-1E7FE8DB59FA}" srcOrd="1" destOrd="0" parTransId="{A562C6FA-400D-4ED2-90D7-D6F9C2360419}" sibTransId="{6E6B27E4-53AD-4629-8C55-FFFB27312C81}"/>
    <dgm:cxn modelId="{3C6C209D-82F7-4805-852B-55E862443798}" type="presOf" srcId="{4046A2E9-A70B-4600-80EC-1C8A84C691CA}" destId="{612CF131-3F64-44D9-8AFA-9A8E64D34299}" srcOrd="0" destOrd="0" presId="urn:microsoft.com/office/officeart/2005/8/layout/hierarchy1"/>
    <dgm:cxn modelId="{28917812-FE08-461F-B4C0-CBCB55D4E6D0}" srcId="{E1564434-8C5B-40FD-9958-921F4151B345}" destId="{8BD80B43-9C94-4492-A30E-19556C2D8238}" srcOrd="3" destOrd="0" parTransId="{DDD573FF-EDD5-4F0F-941E-F5C304A80A93}" sibTransId="{94C533AD-CB35-447D-AF42-D53582874570}"/>
    <dgm:cxn modelId="{D3844C30-07A7-4D5F-ADAA-73E94C094D35}" srcId="{FBB908DD-8FD2-4D92-A7A2-048FF97D5510}" destId="{E1564434-8C5B-40FD-9958-921F4151B345}" srcOrd="0" destOrd="0" parTransId="{4046A2E9-A70B-4600-80EC-1C8A84C691CA}" sibTransId="{940C8DBF-E886-4C59-B526-D750CCA3C839}"/>
    <dgm:cxn modelId="{1336A453-C57E-4947-BD01-FA08A7CE11C1}" type="presOf" srcId="{438E2AFF-3500-408B-9D61-2676950D23E3}" destId="{CE2516B3-DE3C-4EFC-A556-AD4D76541406}" srcOrd="0" destOrd="0" presId="urn:microsoft.com/office/officeart/2005/8/layout/hierarchy1"/>
    <dgm:cxn modelId="{512C4887-A410-459A-8DE2-5775812F4431}" type="presOf" srcId="{7CFFC908-A5F0-4B89-82C4-4C3E649E5C1B}" destId="{EEF36A07-BDE5-4BC3-AF7A-CA826FAA4A54}" srcOrd="0" destOrd="0" presId="urn:microsoft.com/office/officeart/2005/8/layout/hierarchy1"/>
    <dgm:cxn modelId="{5501E0C6-20FE-48AA-9B29-89CDB0C73AD5}" srcId="{E1564434-8C5B-40FD-9958-921F4151B345}" destId="{7CFFC908-A5F0-4B89-82C4-4C3E649E5C1B}" srcOrd="2" destOrd="0" parTransId="{32053FEF-72B5-4D02-BEA3-651A2C992E49}" sibTransId="{AC981C09-8E26-43C2-AF6A-41B62328CC62}"/>
    <dgm:cxn modelId="{CD2145C7-B4D9-4A43-A952-76B3DA0A8A32}" type="presOf" srcId="{8BF30A5E-66A9-436A-A1F3-FC4FAAF387F9}" destId="{A131628F-C2BA-4191-8272-2DF18657587A}" srcOrd="0" destOrd="0" presId="urn:microsoft.com/office/officeart/2005/8/layout/hierarchy1"/>
    <dgm:cxn modelId="{CC371599-CA86-4150-B88A-97DCFACC32EC}" type="presOf" srcId="{32053FEF-72B5-4D02-BEA3-651A2C992E49}" destId="{BAFFF426-0074-4E77-92AD-71603C8BE313}" srcOrd="0" destOrd="0" presId="urn:microsoft.com/office/officeart/2005/8/layout/hierarchy1"/>
    <dgm:cxn modelId="{A5517F1E-5F95-48A6-8969-4864B73E95DF}" type="presOf" srcId="{F5A7BB19-A646-451F-8AC2-DE62A8994A2E}" destId="{D3FB77E2-EBB4-45D7-9FFF-FBD37BC54BBF}" srcOrd="0" destOrd="0" presId="urn:microsoft.com/office/officeart/2005/8/layout/hierarchy1"/>
    <dgm:cxn modelId="{3CE9D771-6B09-482E-855D-A3029E993A26}" srcId="{52CA8C5A-DBD5-4F10-8A74-1E7FE8DB59FA}" destId="{C17BB24C-9B3E-42E7-A2F4-CCBAFC99EC02}" srcOrd="0" destOrd="0" parTransId="{1957D808-A83A-4D59-8788-BEEF65606FE5}" sibTransId="{ABD40FDD-8F63-4B4B-AD19-0B5658D982C8}"/>
    <dgm:cxn modelId="{EFCB2A03-4D9F-4B6A-9468-44755972A965}" type="presOf" srcId="{E1564434-8C5B-40FD-9958-921F4151B345}" destId="{02340ABB-406E-4EC4-8069-9BE854EBEC4D}" srcOrd="0" destOrd="0" presId="urn:microsoft.com/office/officeart/2005/8/layout/hierarchy1"/>
    <dgm:cxn modelId="{D323D144-982C-4CDE-A671-F4979EB83D12}" srcId="{52CA8C5A-DBD5-4F10-8A74-1E7FE8DB59FA}" destId="{3649619E-3E9C-4C11-8562-AE156F0A5D44}" srcOrd="1" destOrd="0" parTransId="{FC935F4C-8F22-4268-ABA6-72AC8D12D8F2}" sibTransId="{08264D22-4B62-4956-938F-57777A811FFB}"/>
    <dgm:cxn modelId="{42025783-4514-46CD-90A5-1C2898A70982}" type="presOf" srcId="{8BD80B43-9C94-4492-A30E-19556C2D8238}" destId="{9BD096E1-9E97-463E-BD6F-E2C54A3F2626}" srcOrd="0" destOrd="0" presId="urn:microsoft.com/office/officeart/2005/8/layout/hierarchy1"/>
    <dgm:cxn modelId="{532EB2EB-6AA3-460D-9943-B64626893CB6}" type="presOf" srcId="{FBB908DD-8FD2-4D92-A7A2-048FF97D5510}" destId="{2B45DA5B-3A56-4872-BAB3-C78C32260686}" srcOrd="0" destOrd="0" presId="urn:microsoft.com/office/officeart/2005/8/layout/hierarchy1"/>
    <dgm:cxn modelId="{2B2792B7-CAF2-419A-BF52-496F58F5C22B}" type="presOf" srcId="{D75C641F-52DD-42BB-91A9-BC9C40264CB5}" destId="{480DAE85-C953-4EE5-9D0E-2757E6F7CF35}" srcOrd="0" destOrd="0" presId="urn:microsoft.com/office/officeart/2005/8/layout/hierarchy1"/>
    <dgm:cxn modelId="{80AD1CD7-C488-468A-B5EE-8F995A92DA88}" type="presOf" srcId="{A562C6FA-400D-4ED2-90D7-D6F9C2360419}" destId="{67A3A0AE-4A86-4BBF-90A1-08942AB925EA}" srcOrd="0" destOrd="0" presId="urn:microsoft.com/office/officeart/2005/8/layout/hierarchy1"/>
    <dgm:cxn modelId="{34997145-5FA4-4EE8-B907-1C46B4D0EDFE}" type="presOf" srcId="{3649619E-3E9C-4C11-8562-AE156F0A5D44}" destId="{D3663E1E-6366-4BDA-AA5F-B4AC4D7080D3}" srcOrd="0" destOrd="0" presId="urn:microsoft.com/office/officeart/2005/8/layout/hierarchy1"/>
    <dgm:cxn modelId="{73732A7A-F5A9-45DE-8BAC-2F6947B5A6D5}" type="presOf" srcId="{DDD573FF-EDD5-4F0F-941E-F5C304A80A93}" destId="{CAA9E874-37EF-4114-8F77-16860B9C2F27}" srcOrd="0" destOrd="0" presId="urn:microsoft.com/office/officeart/2005/8/layout/hierarchy1"/>
    <dgm:cxn modelId="{F1C2D0C1-E544-4506-805C-F04D62DD6A58}" type="presOf" srcId="{52CA8C5A-DBD5-4F10-8A74-1E7FE8DB59FA}" destId="{1283A547-183D-4CC2-8740-72D5C36804E3}" srcOrd="0" destOrd="0" presId="urn:microsoft.com/office/officeart/2005/8/layout/hierarchy1"/>
    <dgm:cxn modelId="{459E1B12-ABFD-4DF7-BB88-1B96EBD8860B}" type="presOf" srcId="{C17BB24C-9B3E-42E7-A2F4-CCBAFC99EC02}" destId="{BEEE48CF-F663-441D-8734-03EAD0D90332}" srcOrd="0" destOrd="0" presId="urn:microsoft.com/office/officeart/2005/8/layout/hierarchy1"/>
    <dgm:cxn modelId="{5A3C85AA-6AEA-4E90-B948-0D97DBDDB01C}" srcId="{E1564434-8C5B-40FD-9958-921F4151B345}" destId="{D75C641F-52DD-42BB-91A9-BC9C40264CB5}" srcOrd="0" destOrd="0" parTransId="{438E2AFF-3500-408B-9D61-2676950D23E3}" sibTransId="{30EC7E2E-40D7-4665-9680-AE73D380644C}"/>
    <dgm:cxn modelId="{F9BB6CF6-AFA8-4766-8323-4CBE44E937AB}" type="presOf" srcId="{1957D808-A83A-4D59-8788-BEEF65606FE5}" destId="{257DBEFB-B2E1-4954-895C-AD7FB5356795}" srcOrd="0" destOrd="0" presId="urn:microsoft.com/office/officeart/2005/8/layout/hierarchy1"/>
    <dgm:cxn modelId="{7E07DD01-E28B-4E11-BE4A-1FEC6329DDDE}" srcId="{8BF30A5E-66A9-436A-A1F3-FC4FAAF387F9}" destId="{FBB908DD-8FD2-4D92-A7A2-048FF97D5510}" srcOrd="0" destOrd="0" parTransId="{47CCB8DC-9562-4C95-9F04-4E5D6DB0BE14}" sibTransId="{0A9C5160-AA3C-4A99-918E-FE104F44A7A4}"/>
    <dgm:cxn modelId="{4B17D59C-5097-40FE-A8A7-3BA637AA52C2}" type="presParOf" srcId="{A131628F-C2BA-4191-8272-2DF18657587A}" destId="{2EECADD2-F5D2-4485-A4B4-BF27EFF8787F}" srcOrd="0" destOrd="0" presId="urn:microsoft.com/office/officeart/2005/8/layout/hierarchy1"/>
    <dgm:cxn modelId="{5DF5CAB3-E9B1-44EF-9DE0-859DDD527565}" type="presParOf" srcId="{2EECADD2-F5D2-4485-A4B4-BF27EFF8787F}" destId="{DFCB92D3-2335-4419-977A-81C9264C597F}" srcOrd="0" destOrd="0" presId="urn:microsoft.com/office/officeart/2005/8/layout/hierarchy1"/>
    <dgm:cxn modelId="{32C43EE8-AC8B-4AAE-85EF-1045D5E85D9C}" type="presParOf" srcId="{DFCB92D3-2335-4419-977A-81C9264C597F}" destId="{2C81E116-1F93-4A19-895F-9A172C249CD7}" srcOrd="0" destOrd="0" presId="urn:microsoft.com/office/officeart/2005/8/layout/hierarchy1"/>
    <dgm:cxn modelId="{F4E26C7D-F7BD-434D-9A67-F3D1CE223A4F}" type="presParOf" srcId="{DFCB92D3-2335-4419-977A-81C9264C597F}" destId="{2B45DA5B-3A56-4872-BAB3-C78C32260686}" srcOrd="1" destOrd="0" presId="urn:microsoft.com/office/officeart/2005/8/layout/hierarchy1"/>
    <dgm:cxn modelId="{71E00E29-80DA-4689-91F1-52E461C4FFC5}" type="presParOf" srcId="{2EECADD2-F5D2-4485-A4B4-BF27EFF8787F}" destId="{9BA6A8EB-A887-4A96-B88E-07D10B9833B9}" srcOrd="1" destOrd="0" presId="urn:microsoft.com/office/officeart/2005/8/layout/hierarchy1"/>
    <dgm:cxn modelId="{53C9F3BC-8FCA-4E6E-892C-730A21E894ED}" type="presParOf" srcId="{9BA6A8EB-A887-4A96-B88E-07D10B9833B9}" destId="{612CF131-3F64-44D9-8AFA-9A8E64D34299}" srcOrd="0" destOrd="0" presId="urn:microsoft.com/office/officeart/2005/8/layout/hierarchy1"/>
    <dgm:cxn modelId="{1AB87CF9-4B8E-45FD-A6F9-933DE89C2F86}" type="presParOf" srcId="{9BA6A8EB-A887-4A96-B88E-07D10B9833B9}" destId="{5D32B039-6C17-4472-9EE2-0D3B2444DBFF}" srcOrd="1" destOrd="0" presId="urn:microsoft.com/office/officeart/2005/8/layout/hierarchy1"/>
    <dgm:cxn modelId="{75A74C94-3229-496E-AB87-55A1CB110928}" type="presParOf" srcId="{5D32B039-6C17-4472-9EE2-0D3B2444DBFF}" destId="{E7236A4C-FC9C-4048-9582-29BFB03F328A}" srcOrd="0" destOrd="0" presId="urn:microsoft.com/office/officeart/2005/8/layout/hierarchy1"/>
    <dgm:cxn modelId="{A7EA8762-B818-47AA-BED2-72E18138922E}" type="presParOf" srcId="{E7236A4C-FC9C-4048-9582-29BFB03F328A}" destId="{0CF4CE3D-0827-4337-847A-76AE2385E97D}" srcOrd="0" destOrd="0" presId="urn:microsoft.com/office/officeart/2005/8/layout/hierarchy1"/>
    <dgm:cxn modelId="{E289617C-9EAD-4580-B3EE-632C2107CF9A}" type="presParOf" srcId="{E7236A4C-FC9C-4048-9582-29BFB03F328A}" destId="{02340ABB-406E-4EC4-8069-9BE854EBEC4D}" srcOrd="1" destOrd="0" presId="urn:microsoft.com/office/officeart/2005/8/layout/hierarchy1"/>
    <dgm:cxn modelId="{E97A4AAE-CECD-4EB3-AE00-9BDD3D0DB951}" type="presParOf" srcId="{5D32B039-6C17-4472-9EE2-0D3B2444DBFF}" destId="{6860232A-D98F-4B7D-BA08-92B136399FF8}" srcOrd="1" destOrd="0" presId="urn:microsoft.com/office/officeart/2005/8/layout/hierarchy1"/>
    <dgm:cxn modelId="{BECB78C0-A299-4028-8F62-605258216658}" type="presParOf" srcId="{6860232A-D98F-4B7D-BA08-92B136399FF8}" destId="{CE2516B3-DE3C-4EFC-A556-AD4D76541406}" srcOrd="0" destOrd="0" presId="urn:microsoft.com/office/officeart/2005/8/layout/hierarchy1"/>
    <dgm:cxn modelId="{2AF3DDF1-DC5B-4A37-BB88-F3F52BBF1055}" type="presParOf" srcId="{6860232A-D98F-4B7D-BA08-92B136399FF8}" destId="{DA9EC4BF-1922-4647-BAF2-F1B75A563971}" srcOrd="1" destOrd="0" presId="urn:microsoft.com/office/officeart/2005/8/layout/hierarchy1"/>
    <dgm:cxn modelId="{AC191A3E-ADA3-45D7-90C1-3BEC97F4FB1D}" type="presParOf" srcId="{DA9EC4BF-1922-4647-BAF2-F1B75A563971}" destId="{3E3D1C86-7740-4211-A198-C2C4F324C74F}" srcOrd="0" destOrd="0" presId="urn:microsoft.com/office/officeart/2005/8/layout/hierarchy1"/>
    <dgm:cxn modelId="{19186612-EF94-4F87-909A-0C4397D33B1F}" type="presParOf" srcId="{3E3D1C86-7740-4211-A198-C2C4F324C74F}" destId="{7E746C12-9D3D-47D7-A68C-17C7616FBF60}" srcOrd="0" destOrd="0" presId="urn:microsoft.com/office/officeart/2005/8/layout/hierarchy1"/>
    <dgm:cxn modelId="{51A6BC57-CDAE-4563-8E27-39DC8770766E}" type="presParOf" srcId="{3E3D1C86-7740-4211-A198-C2C4F324C74F}" destId="{480DAE85-C953-4EE5-9D0E-2757E6F7CF35}" srcOrd="1" destOrd="0" presId="urn:microsoft.com/office/officeart/2005/8/layout/hierarchy1"/>
    <dgm:cxn modelId="{14E3AE4B-F9EF-4050-AA3E-32E42CF07B93}" type="presParOf" srcId="{DA9EC4BF-1922-4647-BAF2-F1B75A563971}" destId="{208D1209-AA90-41EC-937D-AA86B3F88AC5}" srcOrd="1" destOrd="0" presId="urn:microsoft.com/office/officeart/2005/8/layout/hierarchy1"/>
    <dgm:cxn modelId="{88C11CAB-68CE-4E83-9AF4-9A3F98449449}" type="presParOf" srcId="{6860232A-D98F-4B7D-BA08-92B136399FF8}" destId="{314C21FE-F9BB-466B-A604-D4F30A0E0624}" srcOrd="2" destOrd="0" presId="urn:microsoft.com/office/officeart/2005/8/layout/hierarchy1"/>
    <dgm:cxn modelId="{D597DD22-A20C-4726-8068-E9D05F1A0F4E}" type="presParOf" srcId="{6860232A-D98F-4B7D-BA08-92B136399FF8}" destId="{357D9904-D18A-48F5-AA65-2F83FDD0B67D}" srcOrd="3" destOrd="0" presId="urn:microsoft.com/office/officeart/2005/8/layout/hierarchy1"/>
    <dgm:cxn modelId="{B8D6D561-D18A-4956-B9D4-E638ED63D5A4}" type="presParOf" srcId="{357D9904-D18A-48F5-AA65-2F83FDD0B67D}" destId="{DE50B892-AEEA-46A0-AA84-9BD8869C3F02}" srcOrd="0" destOrd="0" presId="urn:microsoft.com/office/officeart/2005/8/layout/hierarchy1"/>
    <dgm:cxn modelId="{64E08454-DF42-4453-83BA-9D3A6BA1CD3B}" type="presParOf" srcId="{DE50B892-AEEA-46A0-AA84-9BD8869C3F02}" destId="{2764C2E4-79E7-4A8B-A472-64540E5F235C}" srcOrd="0" destOrd="0" presId="urn:microsoft.com/office/officeart/2005/8/layout/hierarchy1"/>
    <dgm:cxn modelId="{A9F78B34-F11A-4406-BAA7-61CEB3D4F96C}" type="presParOf" srcId="{DE50B892-AEEA-46A0-AA84-9BD8869C3F02}" destId="{D3FB77E2-EBB4-45D7-9FFF-FBD37BC54BBF}" srcOrd="1" destOrd="0" presId="urn:microsoft.com/office/officeart/2005/8/layout/hierarchy1"/>
    <dgm:cxn modelId="{FE485D75-53D2-480F-AD49-8F441DBF4904}" type="presParOf" srcId="{357D9904-D18A-48F5-AA65-2F83FDD0B67D}" destId="{BFB8358A-C8E4-4EAA-98A6-DE09AE59B417}" srcOrd="1" destOrd="0" presId="urn:microsoft.com/office/officeart/2005/8/layout/hierarchy1"/>
    <dgm:cxn modelId="{41D36BA0-5B01-42ED-BB80-628BC7F6A933}" type="presParOf" srcId="{6860232A-D98F-4B7D-BA08-92B136399FF8}" destId="{BAFFF426-0074-4E77-92AD-71603C8BE313}" srcOrd="4" destOrd="0" presId="urn:microsoft.com/office/officeart/2005/8/layout/hierarchy1"/>
    <dgm:cxn modelId="{85287157-4BD0-4CA8-95A6-D6935969004F}" type="presParOf" srcId="{6860232A-D98F-4B7D-BA08-92B136399FF8}" destId="{FC403BBE-D30E-4A22-8576-8CDCD0F150BB}" srcOrd="5" destOrd="0" presId="urn:microsoft.com/office/officeart/2005/8/layout/hierarchy1"/>
    <dgm:cxn modelId="{2CEE42F2-49B0-42A9-B493-10EB0DF4EDCC}" type="presParOf" srcId="{FC403BBE-D30E-4A22-8576-8CDCD0F150BB}" destId="{38DCE1D5-3264-4388-8948-14DF43A34F74}" srcOrd="0" destOrd="0" presId="urn:microsoft.com/office/officeart/2005/8/layout/hierarchy1"/>
    <dgm:cxn modelId="{5BE90395-CF7E-42F5-9A29-492F8EB5D4F0}" type="presParOf" srcId="{38DCE1D5-3264-4388-8948-14DF43A34F74}" destId="{56D0835A-4A69-4128-AC53-8923FCF2CF7D}" srcOrd="0" destOrd="0" presId="urn:microsoft.com/office/officeart/2005/8/layout/hierarchy1"/>
    <dgm:cxn modelId="{4BBFB4BD-CDC5-451D-89B7-BF22197B16FE}" type="presParOf" srcId="{38DCE1D5-3264-4388-8948-14DF43A34F74}" destId="{EEF36A07-BDE5-4BC3-AF7A-CA826FAA4A54}" srcOrd="1" destOrd="0" presId="urn:microsoft.com/office/officeart/2005/8/layout/hierarchy1"/>
    <dgm:cxn modelId="{AD9A30DE-031D-4CF0-9E7B-A4993A9C98F3}" type="presParOf" srcId="{FC403BBE-D30E-4A22-8576-8CDCD0F150BB}" destId="{A57BA801-1682-4040-A617-DBE2D875266B}" srcOrd="1" destOrd="0" presId="urn:microsoft.com/office/officeart/2005/8/layout/hierarchy1"/>
    <dgm:cxn modelId="{0B76E9EE-77C7-47C4-B592-2D3973B25187}" type="presParOf" srcId="{6860232A-D98F-4B7D-BA08-92B136399FF8}" destId="{CAA9E874-37EF-4114-8F77-16860B9C2F27}" srcOrd="6" destOrd="0" presId="urn:microsoft.com/office/officeart/2005/8/layout/hierarchy1"/>
    <dgm:cxn modelId="{7467FF05-E719-4F55-BE28-2145BEE75837}" type="presParOf" srcId="{6860232A-D98F-4B7D-BA08-92B136399FF8}" destId="{FFD065CD-440F-40DE-AB21-400BDD21BF0A}" srcOrd="7" destOrd="0" presId="urn:microsoft.com/office/officeart/2005/8/layout/hierarchy1"/>
    <dgm:cxn modelId="{19CF541B-7C7C-4023-AC9A-1612A8161E08}" type="presParOf" srcId="{FFD065CD-440F-40DE-AB21-400BDD21BF0A}" destId="{79FD8582-4922-48AA-BD3E-48EB850CF4D3}" srcOrd="0" destOrd="0" presId="urn:microsoft.com/office/officeart/2005/8/layout/hierarchy1"/>
    <dgm:cxn modelId="{5DDD595B-662A-47C9-A813-26144CC079FF}" type="presParOf" srcId="{79FD8582-4922-48AA-BD3E-48EB850CF4D3}" destId="{3ABB58B6-4FC7-4BC2-9319-983D6BC2185B}" srcOrd="0" destOrd="0" presId="urn:microsoft.com/office/officeart/2005/8/layout/hierarchy1"/>
    <dgm:cxn modelId="{71244164-59F1-4E20-BAF4-FB82C5D4CB3B}" type="presParOf" srcId="{79FD8582-4922-48AA-BD3E-48EB850CF4D3}" destId="{9BD096E1-9E97-463E-BD6F-E2C54A3F2626}" srcOrd="1" destOrd="0" presId="urn:microsoft.com/office/officeart/2005/8/layout/hierarchy1"/>
    <dgm:cxn modelId="{641BD1A9-A949-49DB-A826-73D0F6BA10F2}" type="presParOf" srcId="{FFD065CD-440F-40DE-AB21-400BDD21BF0A}" destId="{65278C24-0C88-4989-951C-BD754BC0EF29}" srcOrd="1" destOrd="0" presId="urn:microsoft.com/office/officeart/2005/8/layout/hierarchy1"/>
    <dgm:cxn modelId="{873E415D-38D7-4B1B-B485-BE8F4A99F4D4}" type="presParOf" srcId="{9BA6A8EB-A887-4A96-B88E-07D10B9833B9}" destId="{67A3A0AE-4A86-4BBF-90A1-08942AB925EA}" srcOrd="2" destOrd="0" presId="urn:microsoft.com/office/officeart/2005/8/layout/hierarchy1"/>
    <dgm:cxn modelId="{1C7B9BA5-044A-4331-B2D5-BBB8719BE8A4}" type="presParOf" srcId="{9BA6A8EB-A887-4A96-B88E-07D10B9833B9}" destId="{39CC8DCB-DF15-46AF-A397-97102A7A9EC8}" srcOrd="3" destOrd="0" presId="urn:microsoft.com/office/officeart/2005/8/layout/hierarchy1"/>
    <dgm:cxn modelId="{2CF299C6-71F9-4BFB-A871-9FF28A03E177}" type="presParOf" srcId="{39CC8DCB-DF15-46AF-A397-97102A7A9EC8}" destId="{ADC0291F-CF5B-46C9-B392-37F18149E745}" srcOrd="0" destOrd="0" presId="urn:microsoft.com/office/officeart/2005/8/layout/hierarchy1"/>
    <dgm:cxn modelId="{AB6232BE-7393-436D-A895-9879148E8EEF}" type="presParOf" srcId="{ADC0291F-CF5B-46C9-B392-37F18149E745}" destId="{540C2872-F8D9-40CB-935F-6E69225F10F9}" srcOrd="0" destOrd="0" presId="urn:microsoft.com/office/officeart/2005/8/layout/hierarchy1"/>
    <dgm:cxn modelId="{F30F97E9-9BB2-4706-A356-4D548E8DD3BD}" type="presParOf" srcId="{ADC0291F-CF5B-46C9-B392-37F18149E745}" destId="{1283A547-183D-4CC2-8740-72D5C36804E3}" srcOrd="1" destOrd="0" presId="urn:microsoft.com/office/officeart/2005/8/layout/hierarchy1"/>
    <dgm:cxn modelId="{30B36EA4-E07A-40E6-8EAD-516C5EE0ED48}" type="presParOf" srcId="{39CC8DCB-DF15-46AF-A397-97102A7A9EC8}" destId="{6748C9B5-DBAC-4928-BAA4-3FFCF73BA2CD}" srcOrd="1" destOrd="0" presId="urn:microsoft.com/office/officeart/2005/8/layout/hierarchy1"/>
    <dgm:cxn modelId="{4B94D420-3225-4D15-B072-CABC45508697}" type="presParOf" srcId="{6748C9B5-DBAC-4928-BAA4-3FFCF73BA2CD}" destId="{257DBEFB-B2E1-4954-895C-AD7FB5356795}" srcOrd="0" destOrd="0" presId="urn:microsoft.com/office/officeart/2005/8/layout/hierarchy1"/>
    <dgm:cxn modelId="{0358017E-EFD9-40D8-BC4F-CBB91F3CB7DB}" type="presParOf" srcId="{6748C9B5-DBAC-4928-BAA4-3FFCF73BA2CD}" destId="{1061DA82-F740-4D67-88F0-2684FBFED0F3}" srcOrd="1" destOrd="0" presId="urn:microsoft.com/office/officeart/2005/8/layout/hierarchy1"/>
    <dgm:cxn modelId="{C6F4372B-1A5A-4949-BF86-654A551B5839}" type="presParOf" srcId="{1061DA82-F740-4D67-88F0-2684FBFED0F3}" destId="{BA24C7DF-F180-4873-B4F4-8E0CA15D75EF}" srcOrd="0" destOrd="0" presId="urn:microsoft.com/office/officeart/2005/8/layout/hierarchy1"/>
    <dgm:cxn modelId="{A8390B87-3CCC-4F5C-9BB4-A2516CE607E3}" type="presParOf" srcId="{BA24C7DF-F180-4873-B4F4-8E0CA15D75EF}" destId="{1A61D155-6D08-4FF8-AB31-7BAFDF631086}" srcOrd="0" destOrd="0" presId="urn:microsoft.com/office/officeart/2005/8/layout/hierarchy1"/>
    <dgm:cxn modelId="{ABF3E119-73AA-4C3B-A09D-CA6EDEE5508A}" type="presParOf" srcId="{BA24C7DF-F180-4873-B4F4-8E0CA15D75EF}" destId="{BEEE48CF-F663-441D-8734-03EAD0D90332}" srcOrd="1" destOrd="0" presId="urn:microsoft.com/office/officeart/2005/8/layout/hierarchy1"/>
    <dgm:cxn modelId="{7A0A116C-80B8-4E3C-9180-B9159FE6257F}" type="presParOf" srcId="{1061DA82-F740-4D67-88F0-2684FBFED0F3}" destId="{B5AAF703-DE77-4FAA-BE97-10FA1DC1784B}" srcOrd="1" destOrd="0" presId="urn:microsoft.com/office/officeart/2005/8/layout/hierarchy1"/>
    <dgm:cxn modelId="{92DDC64A-CB16-492D-B5FE-8C71FA57FF27}" type="presParOf" srcId="{6748C9B5-DBAC-4928-BAA4-3FFCF73BA2CD}" destId="{95154C9E-DA5F-4925-AD7B-6136A6067897}" srcOrd="2" destOrd="0" presId="urn:microsoft.com/office/officeart/2005/8/layout/hierarchy1"/>
    <dgm:cxn modelId="{72D42296-9848-4B63-9314-2808B39C8226}" type="presParOf" srcId="{6748C9B5-DBAC-4928-BAA4-3FFCF73BA2CD}" destId="{47134505-2C71-4C7A-BF43-B732134CFEF6}" srcOrd="3" destOrd="0" presId="urn:microsoft.com/office/officeart/2005/8/layout/hierarchy1"/>
    <dgm:cxn modelId="{EEEBDF4B-B38C-4563-9EDE-9E39B08B936B}" type="presParOf" srcId="{47134505-2C71-4C7A-BF43-B732134CFEF6}" destId="{CED61D4D-7EE6-4296-AF20-976104680172}" srcOrd="0" destOrd="0" presId="urn:microsoft.com/office/officeart/2005/8/layout/hierarchy1"/>
    <dgm:cxn modelId="{631CE201-F861-40D7-AF93-1094C93DAE35}" type="presParOf" srcId="{CED61D4D-7EE6-4296-AF20-976104680172}" destId="{3EF40394-83E7-4964-B9E6-5A78AAE588AB}" srcOrd="0" destOrd="0" presId="urn:microsoft.com/office/officeart/2005/8/layout/hierarchy1"/>
    <dgm:cxn modelId="{53CFA2B3-395A-45F8-B01F-16F10339EB0F}" type="presParOf" srcId="{CED61D4D-7EE6-4296-AF20-976104680172}" destId="{D3663E1E-6366-4BDA-AA5F-B4AC4D7080D3}" srcOrd="1" destOrd="0" presId="urn:microsoft.com/office/officeart/2005/8/layout/hierarchy1"/>
    <dgm:cxn modelId="{958FBE94-1BED-4A96-9388-8EAD0159AA47}" type="presParOf" srcId="{47134505-2C71-4C7A-BF43-B732134CFEF6}" destId="{64E7D323-22DA-40F8-9CCC-2F8D4E1D91C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154C9E-DA5F-4925-AD7B-6136A6067897}">
      <dsp:nvSpPr>
        <dsp:cNvPr id="0" name=""/>
        <dsp:cNvSpPr/>
      </dsp:nvSpPr>
      <dsp:spPr>
        <a:xfrm>
          <a:off x="7532014" y="3613695"/>
          <a:ext cx="767088" cy="3650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780"/>
              </a:lnTo>
              <a:lnTo>
                <a:pt x="767088" y="248780"/>
              </a:lnTo>
              <a:lnTo>
                <a:pt x="767088" y="365064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7DBEFB-B2E1-4954-895C-AD7FB5356795}">
      <dsp:nvSpPr>
        <dsp:cNvPr id="0" name=""/>
        <dsp:cNvSpPr/>
      </dsp:nvSpPr>
      <dsp:spPr>
        <a:xfrm>
          <a:off x="6764926" y="3613695"/>
          <a:ext cx="767088" cy="365064"/>
        </a:xfrm>
        <a:custGeom>
          <a:avLst/>
          <a:gdLst/>
          <a:ahLst/>
          <a:cxnLst/>
          <a:rect l="0" t="0" r="0" b="0"/>
          <a:pathLst>
            <a:path>
              <a:moveTo>
                <a:pt x="767088" y="0"/>
              </a:moveTo>
              <a:lnTo>
                <a:pt x="767088" y="248780"/>
              </a:lnTo>
              <a:lnTo>
                <a:pt x="0" y="248780"/>
              </a:lnTo>
              <a:lnTo>
                <a:pt x="0" y="365064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A3A0AE-4A86-4BBF-90A1-08942AB925EA}">
      <dsp:nvSpPr>
        <dsp:cNvPr id="0" name=""/>
        <dsp:cNvSpPr/>
      </dsp:nvSpPr>
      <dsp:spPr>
        <a:xfrm>
          <a:off x="4777573" y="2340978"/>
          <a:ext cx="2754441" cy="4756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9358"/>
              </a:lnTo>
              <a:lnTo>
                <a:pt x="2754441" y="359358"/>
              </a:lnTo>
              <a:lnTo>
                <a:pt x="2754441" y="475642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A9E874-37EF-4114-8F77-16860B9C2F27}">
      <dsp:nvSpPr>
        <dsp:cNvPr id="0" name=""/>
        <dsp:cNvSpPr/>
      </dsp:nvSpPr>
      <dsp:spPr>
        <a:xfrm>
          <a:off x="2929486" y="3613695"/>
          <a:ext cx="2301264" cy="3650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780"/>
              </a:lnTo>
              <a:lnTo>
                <a:pt x="2301264" y="248780"/>
              </a:lnTo>
              <a:lnTo>
                <a:pt x="2301264" y="365064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FFF426-0074-4E77-92AD-71603C8BE313}">
      <dsp:nvSpPr>
        <dsp:cNvPr id="0" name=""/>
        <dsp:cNvSpPr/>
      </dsp:nvSpPr>
      <dsp:spPr>
        <a:xfrm>
          <a:off x="2929486" y="3613695"/>
          <a:ext cx="767088" cy="3650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780"/>
              </a:lnTo>
              <a:lnTo>
                <a:pt x="767088" y="248780"/>
              </a:lnTo>
              <a:lnTo>
                <a:pt x="767088" y="365064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4C21FE-F9BB-466B-A604-D4F30A0E0624}">
      <dsp:nvSpPr>
        <dsp:cNvPr id="0" name=""/>
        <dsp:cNvSpPr/>
      </dsp:nvSpPr>
      <dsp:spPr>
        <a:xfrm>
          <a:off x="2162398" y="3613695"/>
          <a:ext cx="767088" cy="365064"/>
        </a:xfrm>
        <a:custGeom>
          <a:avLst/>
          <a:gdLst/>
          <a:ahLst/>
          <a:cxnLst/>
          <a:rect l="0" t="0" r="0" b="0"/>
          <a:pathLst>
            <a:path>
              <a:moveTo>
                <a:pt x="767088" y="0"/>
              </a:moveTo>
              <a:lnTo>
                <a:pt x="767088" y="248780"/>
              </a:lnTo>
              <a:lnTo>
                <a:pt x="0" y="248780"/>
              </a:lnTo>
              <a:lnTo>
                <a:pt x="0" y="365064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2516B3-DE3C-4EFC-A556-AD4D76541406}">
      <dsp:nvSpPr>
        <dsp:cNvPr id="0" name=""/>
        <dsp:cNvSpPr/>
      </dsp:nvSpPr>
      <dsp:spPr>
        <a:xfrm>
          <a:off x="628222" y="3613695"/>
          <a:ext cx="2301264" cy="365064"/>
        </a:xfrm>
        <a:custGeom>
          <a:avLst/>
          <a:gdLst/>
          <a:ahLst/>
          <a:cxnLst/>
          <a:rect l="0" t="0" r="0" b="0"/>
          <a:pathLst>
            <a:path>
              <a:moveTo>
                <a:pt x="2301264" y="0"/>
              </a:moveTo>
              <a:lnTo>
                <a:pt x="2301264" y="248780"/>
              </a:lnTo>
              <a:lnTo>
                <a:pt x="0" y="248780"/>
              </a:lnTo>
              <a:lnTo>
                <a:pt x="0" y="365064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2CF131-3F64-44D9-8AFA-9A8E64D34299}">
      <dsp:nvSpPr>
        <dsp:cNvPr id="0" name=""/>
        <dsp:cNvSpPr/>
      </dsp:nvSpPr>
      <dsp:spPr>
        <a:xfrm>
          <a:off x="2929486" y="2340978"/>
          <a:ext cx="1848086" cy="475642"/>
        </a:xfrm>
        <a:custGeom>
          <a:avLst/>
          <a:gdLst/>
          <a:ahLst/>
          <a:cxnLst/>
          <a:rect l="0" t="0" r="0" b="0"/>
          <a:pathLst>
            <a:path>
              <a:moveTo>
                <a:pt x="1848086" y="0"/>
              </a:moveTo>
              <a:lnTo>
                <a:pt x="1848086" y="359358"/>
              </a:lnTo>
              <a:lnTo>
                <a:pt x="0" y="359358"/>
              </a:lnTo>
              <a:lnTo>
                <a:pt x="0" y="475642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81E116-1F93-4A19-895F-9A172C249CD7}">
      <dsp:nvSpPr>
        <dsp:cNvPr id="0" name=""/>
        <dsp:cNvSpPr/>
      </dsp:nvSpPr>
      <dsp:spPr>
        <a:xfrm>
          <a:off x="4149955" y="1543904"/>
          <a:ext cx="1255235" cy="7970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45DA5B-3A56-4872-BAB3-C78C32260686}">
      <dsp:nvSpPr>
        <dsp:cNvPr id="0" name=""/>
        <dsp:cNvSpPr/>
      </dsp:nvSpPr>
      <dsp:spPr>
        <a:xfrm>
          <a:off x="4289426" y="1676401"/>
          <a:ext cx="1255235" cy="7970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Matching</a:t>
          </a:r>
          <a:endParaRPr lang="en-US" sz="1100" kern="1200" dirty="0"/>
        </a:p>
      </dsp:txBody>
      <dsp:txXfrm>
        <a:off x="4312772" y="1699747"/>
        <a:ext cx="1208543" cy="750382"/>
      </dsp:txXfrm>
    </dsp:sp>
    <dsp:sp modelId="{0CF4CE3D-0827-4337-847A-76AE2385E97D}">
      <dsp:nvSpPr>
        <dsp:cNvPr id="0" name=""/>
        <dsp:cNvSpPr/>
      </dsp:nvSpPr>
      <dsp:spPr>
        <a:xfrm>
          <a:off x="2301868" y="2816620"/>
          <a:ext cx="1255235" cy="7970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340ABB-406E-4EC4-8069-9BE854EBEC4D}">
      <dsp:nvSpPr>
        <dsp:cNvPr id="0" name=""/>
        <dsp:cNvSpPr/>
      </dsp:nvSpPr>
      <dsp:spPr>
        <a:xfrm>
          <a:off x="2441339" y="2949117"/>
          <a:ext cx="1255235" cy="7970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Feature Based</a:t>
          </a:r>
          <a:endParaRPr lang="en-US" sz="1100" kern="1200" dirty="0"/>
        </a:p>
      </dsp:txBody>
      <dsp:txXfrm>
        <a:off x="2464685" y="2972463"/>
        <a:ext cx="1208543" cy="750382"/>
      </dsp:txXfrm>
    </dsp:sp>
    <dsp:sp modelId="{7E746C12-9D3D-47D7-A68C-17C7616FBF60}">
      <dsp:nvSpPr>
        <dsp:cNvPr id="0" name=""/>
        <dsp:cNvSpPr/>
      </dsp:nvSpPr>
      <dsp:spPr>
        <a:xfrm>
          <a:off x="604" y="3978759"/>
          <a:ext cx="1255235" cy="7970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0DAE85-C953-4EE5-9D0E-2757E6F7CF35}">
      <dsp:nvSpPr>
        <dsp:cNvPr id="0" name=""/>
        <dsp:cNvSpPr/>
      </dsp:nvSpPr>
      <dsp:spPr>
        <a:xfrm>
          <a:off x="140075" y="4111256"/>
          <a:ext cx="1255235" cy="7970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Eigen Vector </a:t>
          </a:r>
          <a:endParaRPr lang="en-US" sz="1100" kern="1200" dirty="0"/>
        </a:p>
      </dsp:txBody>
      <dsp:txXfrm>
        <a:off x="163421" y="4134602"/>
        <a:ext cx="1208543" cy="750382"/>
      </dsp:txXfrm>
    </dsp:sp>
    <dsp:sp modelId="{2764C2E4-79E7-4A8B-A472-64540E5F235C}">
      <dsp:nvSpPr>
        <dsp:cNvPr id="0" name=""/>
        <dsp:cNvSpPr/>
      </dsp:nvSpPr>
      <dsp:spPr>
        <a:xfrm>
          <a:off x="1534780" y="3978759"/>
          <a:ext cx="1255235" cy="7970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FB77E2-EBB4-45D7-9FFF-FBD37BC54BBF}">
      <dsp:nvSpPr>
        <dsp:cNvPr id="0" name=""/>
        <dsp:cNvSpPr/>
      </dsp:nvSpPr>
      <dsp:spPr>
        <a:xfrm>
          <a:off x="1674251" y="4111256"/>
          <a:ext cx="1255235" cy="7970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Geometric Hashing</a:t>
          </a:r>
          <a:endParaRPr lang="en-US" sz="1100" kern="1200" dirty="0"/>
        </a:p>
      </dsp:txBody>
      <dsp:txXfrm>
        <a:off x="1697597" y="4134602"/>
        <a:ext cx="1208543" cy="750382"/>
      </dsp:txXfrm>
    </dsp:sp>
    <dsp:sp modelId="{56D0835A-4A69-4128-AC53-8923FCF2CF7D}">
      <dsp:nvSpPr>
        <dsp:cNvPr id="0" name=""/>
        <dsp:cNvSpPr/>
      </dsp:nvSpPr>
      <dsp:spPr>
        <a:xfrm>
          <a:off x="3068957" y="3978759"/>
          <a:ext cx="1255235" cy="7970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F36A07-BDE5-4BC3-AF7A-CA826FAA4A54}">
      <dsp:nvSpPr>
        <dsp:cNvPr id="0" name=""/>
        <dsp:cNvSpPr/>
      </dsp:nvSpPr>
      <dsp:spPr>
        <a:xfrm>
          <a:off x="3208427" y="4111256"/>
          <a:ext cx="1255235" cy="7970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Training Decision trees</a:t>
          </a:r>
          <a:endParaRPr lang="en-US" sz="1100" kern="1200" dirty="0"/>
        </a:p>
      </dsp:txBody>
      <dsp:txXfrm>
        <a:off x="3231773" y="4134602"/>
        <a:ext cx="1208543" cy="750382"/>
      </dsp:txXfrm>
    </dsp:sp>
    <dsp:sp modelId="{3ABB58B6-4FC7-4BC2-9319-983D6BC2185B}">
      <dsp:nvSpPr>
        <dsp:cNvPr id="0" name=""/>
        <dsp:cNvSpPr/>
      </dsp:nvSpPr>
      <dsp:spPr>
        <a:xfrm>
          <a:off x="4603133" y="3978759"/>
          <a:ext cx="1255235" cy="7970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D096E1-9E97-463E-BD6F-E2C54A3F2626}">
      <dsp:nvSpPr>
        <dsp:cNvPr id="0" name=""/>
        <dsp:cNvSpPr/>
      </dsp:nvSpPr>
      <dsp:spPr>
        <a:xfrm>
          <a:off x="4742603" y="4111256"/>
          <a:ext cx="1255235" cy="7970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Silhouette Images</a:t>
          </a:r>
          <a:endParaRPr lang="en-US" sz="1100" kern="1200" dirty="0"/>
        </a:p>
      </dsp:txBody>
      <dsp:txXfrm>
        <a:off x="4765949" y="4134602"/>
        <a:ext cx="1208543" cy="750382"/>
      </dsp:txXfrm>
    </dsp:sp>
    <dsp:sp modelId="{540C2872-F8D9-40CB-935F-6E69225F10F9}">
      <dsp:nvSpPr>
        <dsp:cNvPr id="0" name=""/>
        <dsp:cNvSpPr/>
      </dsp:nvSpPr>
      <dsp:spPr>
        <a:xfrm>
          <a:off x="6904397" y="2816620"/>
          <a:ext cx="1255235" cy="7970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83A547-183D-4CC2-8740-72D5C36804E3}">
      <dsp:nvSpPr>
        <dsp:cNvPr id="0" name=""/>
        <dsp:cNvSpPr/>
      </dsp:nvSpPr>
      <dsp:spPr>
        <a:xfrm>
          <a:off x="7043867" y="2949117"/>
          <a:ext cx="1255235" cy="7970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Brightness Based</a:t>
          </a:r>
          <a:endParaRPr lang="en-US" sz="1100" kern="1200" dirty="0"/>
        </a:p>
      </dsp:txBody>
      <dsp:txXfrm>
        <a:off x="7067213" y="2972463"/>
        <a:ext cx="1208543" cy="750382"/>
      </dsp:txXfrm>
    </dsp:sp>
    <dsp:sp modelId="{1A61D155-6D08-4FF8-AB31-7BAFDF631086}">
      <dsp:nvSpPr>
        <dsp:cNvPr id="0" name=""/>
        <dsp:cNvSpPr/>
      </dsp:nvSpPr>
      <dsp:spPr>
        <a:xfrm>
          <a:off x="6137309" y="3978759"/>
          <a:ext cx="1255235" cy="7970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EE48CF-F663-441D-8734-03EAD0D90332}">
      <dsp:nvSpPr>
        <dsp:cNvPr id="0" name=""/>
        <dsp:cNvSpPr/>
      </dsp:nvSpPr>
      <dsp:spPr>
        <a:xfrm>
          <a:off x="6276779" y="4111256"/>
          <a:ext cx="1255235" cy="7970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Correspondence using gray values</a:t>
          </a:r>
          <a:endParaRPr lang="en-US" sz="1100" kern="1200" dirty="0"/>
        </a:p>
      </dsp:txBody>
      <dsp:txXfrm>
        <a:off x="6300125" y="4134602"/>
        <a:ext cx="1208543" cy="750382"/>
      </dsp:txXfrm>
    </dsp:sp>
    <dsp:sp modelId="{3EF40394-83E7-4964-B9E6-5A78AAE588AB}">
      <dsp:nvSpPr>
        <dsp:cNvPr id="0" name=""/>
        <dsp:cNvSpPr/>
      </dsp:nvSpPr>
      <dsp:spPr>
        <a:xfrm>
          <a:off x="7671485" y="3978759"/>
          <a:ext cx="1255235" cy="7970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663E1E-6366-4BDA-AA5F-B4AC4D7080D3}">
      <dsp:nvSpPr>
        <dsp:cNvPr id="0" name=""/>
        <dsp:cNvSpPr/>
      </dsp:nvSpPr>
      <dsp:spPr>
        <a:xfrm>
          <a:off x="7810955" y="4111256"/>
          <a:ext cx="1255235" cy="7970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Built-in classifiers</a:t>
          </a:r>
          <a:endParaRPr lang="en-US" sz="1100" kern="1200" dirty="0"/>
        </a:p>
      </dsp:txBody>
      <dsp:txXfrm>
        <a:off x="7834301" y="4134602"/>
        <a:ext cx="1208543" cy="7503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B2EFE4-1E56-44DE-81E1-E328ACC111EB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FB18B-BB22-40A2-8AF1-3292D1DA71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713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600EB-91EE-45E2-A2D5-F68144FD6B24}" type="datetime1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72C9-ED67-40C5-B7BB-3F9D19DAA51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CA75F-DCB4-45D2-B74F-A2C0E2C1D30D}" type="datetime1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72C9-ED67-40C5-B7BB-3F9D19DAA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1CB3-483F-46C3-8875-194F68035BB7}" type="datetime1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72C9-ED67-40C5-B7BB-3F9D19DAA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A7B44-6FA1-4FB0-98E2-2BF42006D1CB}" type="datetime1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72C9-ED67-40C5-B7BB-3F9D19DAA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8676A-9F39-408B-849C-7766D06EC4D1}" type="datetime1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72C9-ED67-40C5-B7BB-3F9D19DAA51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6C5FD-F32D-47CE-9616-5EEF53C915B9}" type="datetime1">
              <a:rPr lang="en-US" smtClean="0"/>
              <a:pPr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72C9-ED67-40C5-B7BB-3F9D19DAA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75653-23B3-4C81-AF11-2B06E14DD40A}" type="datetime1">
              <a:rPr lang="en-US" smtClean="0"/>
              <a:pPr/>
              <a:t>11/3/2015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72C9-ED67-40C5-B7BB-3F9D19DAA51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8719F-2030-4D1D-BF93-FE5AD8D144F6}" type="datetime1">
              <a:rPr lang="en-US" smtClean="0"/>
              <a:pPr/>
              <a:t>11/3/2015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72C9-ED67-40C5-B7BB-3F9D19DAA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E5D29-226D-4181-AF67-C092CBDF36FA}" type="datetime1">
              <a:rPr lang="en-US" smtClean="0"/>
              <a:pPr/>
              <a:t>11/3/2015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72C9-ED67-40C5-B7BB-3F9D19DAA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6998-337B-429F-A065-BCBAE848241A}" type="datetime1">
              <a:rPr lang="en-US" smtClean="0"/>
              <a:pPr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72C9-ED67-40C5-B7BB-3F9D19DAA51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D977-1E57-403C-BCBC-A104C535FD9A}" type="datetime1">
              <a:rPr lang="en-US" smtClean="0"/>
              <a:pPr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72C9-ED67-40C5-B7BB-3F9D19DAA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2BB3B9A-4CB0-4231-A595-67AA36170C0A}" type="datetime1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79672C9-ED67-40C5-B7BB-3F9D19DAA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95400"/>
            <a:ext cx="7848600" cy="1927225"/>
          </a:xfrm>
        </p:spPr>
        <p:txBody>
          <a:bodyPr/>
          <a:lstStyle/>
          <a:p>
            <a:r>
              <a:rPr lang="en-US" sz="4800" cap="none" dirty="0" smtClean="0"/>
              <a:t>Shape matching and object recognition using shape contexts</a:t>
            </a:r>
            <a:endParaRPr lang="en-US" sz="4800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91000"/>
            <a:ext cx="6400800" cy="1752600"/>
          </a:xfrm>
        </p:spPr>
        <p:txBody>
          <a:bodyPr/>
          <a:lstStyle/>
          <a:p>
            <a:r>
              <a:rPr lang="en-US" dirty="0" smtClean="0"/>
              <a:t>Serge </a:t>
            </a:r>
            <a:r>
              <a:rPr lang="en-US" dirty="0" err="1" smtClean="0"/>
              <a:t>Bolongie</a:t>
            </a:r>
            <a:r>
              <a:rPr lang="en-US" dirty="0" smtClean="0"/>
              <a:t>, </a:t>
            </a:r>
            <a:r>
              <a:rPr lang="en-US" dirty="0" err="1" smtClean="0"/>
              <a:t>Jitendra</a:t>
            </a:r>
            <a:r>
              <a:rPr lang="en-US" dirty="0" smtClean="0"/>
              <a:t> Malik, Jan </a:t>
            </a:r>
            <a:r>
              <a:rPr lang="en-US" dirty="0" err="1" smtClean="0"/>
              <a:t>Puzicha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Presenter : </a:t>
            </a:r>
            <a:r>
              <a:rPr lang="en-US" dirty="0" err="1" smtClean="0"/>
              <a:t>Neha</a:t>
            </a:r>
            <a:r>
              <a:rPr lang="en-US" dirty="0" smtClean="0"/>
              <a:t> </a:t>
            </a:r>
            <a:r>
              <a:rPr lang="en-US" dirty="0" err="1" smtClean="0"/>
              <a:t>Raste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72C9-ED67-40C5-B7BB-3F9D19DAA51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8452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72C9-ED67-40C5-B7BB-3F9D19DAA512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3" y="2057400"/>
            <a:ext cx="9006737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39153"/>
            <a:ext cx="3735606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15872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09600"/>
            <a:ext cx="914400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Recognition : </a:t>
            </a:r>
          </a:p>
          <a:p>
            <a:endParaRPr lang="en-US" sz="3200" dirty="0" smtClean="0"/>
          </a:p>
          <a:p>
            <a:r>
              <a:rPr lang="en-US" sz="3200" dirty="0" smtClean="0"/>
              <a:t>Clustering + </a:t>
            </a:r>
            <a:r>
              <a:rPr lang="en-US" sz="3200" dirty="0" err="1" smtClean="0"/>
              <a:t>Labelling</a:t>
            </a:r>
            <a:r>
              <a:rPr lang="en-US" sz="3200" dirty="0" smtClean="0"/>
              <a:t> </a:t>
            </a:r>
          </a:p>
          <a:p>
            <a:endParaRPr lang="en-US" sz="3200" dirty="0" smtClean="0"/>
          </a:p>
          <a:p>
            <a:r>
              <a:rPr lang="en-US" sz="3200" dirty="0" smtClean="0"/>
              <a:t>Clustering :  Weighted gray level similarity  -   to differentiate between different objects, from abstract assignments.</a:t>
            </a:r>
          </a:p>
          <a:p>
            <a:r>
              <a:rPr lang="en-US" sz="3200" dirty="0" smtClean="0"/>
              <a:t>		</a:t>
            </a:r>
          </a:p>
          <a:p>
            <a:r>
              <a:rPr lang="en-US" sz="3200" dirty="0" smtClean="0"/>
              <a:t>Choose a  prototype  -  needs ‘editing’</a:t>
            </a:r>
          </a:p>
          <a:p>
            <a:endParaRPr lang="en-US" sz="3200" dirty="0" smtClean="0"/>
          </a:p>
          <a:p>
            <a:r>
              <a:rPr lang="en-US" sz="3200" dirty="0" smtClean="0"/>
              <a:t>Editing – based on ‘shape distance’ and </a:t>
            </a:r>
            <a:r>
              <a:rPr lang="en-US" sz="3200" dirty="0" err="1" smtClean="0"/>
              <a:t>Kmedoids</a:t>
            </a:r>
            <a:r>
              <a:rPr lang="en-US" sz="3200" dirty="0" smtClean="0"/>
              <a:t> clustering</a:t>
            </a:r>
          </a:p>
          <a:p>
            <a:r>
              <a:rPr lang="en-US" dirty="0" smtClean="0"/>
              <a:t>	    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72C9-ED67-40C5-B7BB-3F9D19DAA51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4532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4463" y="1052513"/>
            <a:ext cx="6315075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72C9-ED67-40C5-B7BB-3F9D19DAA51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6712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57200"/>
            <a:ext cx="91440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K </a:t>
            </a:r>
            <a:r>
              <a:rPr lang="en-US" sz="2800" dirty="0" err="1" smtClean="0"/>
              <a:t>medoid</a:t>
            </a:r>
            <a:r>
              <a:rPr lang="en-US" sz="2800" dirty="0" smtClean="0"/>
              <a:t> Algorithm : </a:t>
            </a:r>
          </a:p>
          <a:p>
            <a:endParaRPr lang="en-US" sz="2800" dirty="0" smtClean="0"/>
          </a:p>
          <a:p>
            <a:r>
              <a:rPr lang="en-US" sz="2800" dirty="0" smtClean="0"/>
              <a:t>Iterate : </a:t>
            </a:r>
          </a:p>
          <a:p>
            <a:endParaRPr lang="en-US" sz="2800" dirty="0" smtClean="0"/>
          </a:p>
          <a:p>
            <a:r>
              <a:rPr lang="en-US" sz="2800" dirty="0" smtClean="0"/>
              <a:t>{</a:t>
            </a:r>
          </a:p>
          <a:p>
            <a:r>
              <a:rPr lang="en-US" sz="2800" dirty="0" smtClean="0"/>
              <a:t>Find k sets or clusters of abstract points </a:t>
            </a:r>
          </a:p>
          <a:p>
            <a:endParaRPr lang="en-US" sz="2800" dirty="0" smtClean="0"/>
          </a:p>
          <a:p>
            <a:r>
              <a:rPr lang="en-US" sz="2800" dirty="0" smtClean="0"/>
              <a:t>Find min. distance between </a:t>
            </a:r>
            <a:r>
              <a:rPr lang="en-US" sz="2800" dirty="0" err="1" smtClean="0"/>
              <a:t>protoype</a:t>
            </a:r>
            <a:r>
              <a:rPr lang="en-US" sz="2800" dirty="0" smtClean="0"/>
              <a:t> and abstract cluster : identify the best prototype using minimum mean dissimilarity.  </a:t>
            </a:r>
          </a:p>
          <a:p>
            <a:endParaRPr lang="en-US" sz="2800" dirty="0" smtClean="0"/>
          </a:p>
          <a:p>
            <a:r>
              <a:rPr lang="en-US" sz="2800" dirty="0" smtClean="0"/>
              <a:t>}</a:t>
            </a:r>
          </a:p>
          <a:p>
            <a:endParaRPr lang="en-US" sz="2800" dirty="0" smtClean="0"/>
          </a:p>
          <a:p>
            <a:r>
              <a:rPr lang="en-US" sz="2800" dirty="0" smtClean="0"/>
              <a:t>For selection of  ‘K’  -  Greedy Splitting Strategy 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72C9-ED67-40C5-B7BB-3F9D19DAA51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8723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and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Robust Outlier Handling</a:t>
            </a:r>
          </a:p>
          <a:p>
            <a:r>
              <a:rPr lang="en-US" sz="3600" dirty="0" smtClean="0"/>
              <a:t>Scale invariance</a:t>
            </a:r>
          </a:p>
          <a:p>
            <a:r>
              <a:rPr lang="en-US" sz="3600" dirty="0" smtClean="0"/>
              <a:t>Translation Invariance</a:t>
            </a:r>
          </a:p>
          <a:p>
            <a:r>
              <a:rPr lang="en-US" sz="3600" dirty="0" smtClean="0"/>
              <a:t>Independent of illumination variation</a:t>
            </a:r>
          </a:p>
          <a:p>
            <a:r>
              <a:rPr lang="en-US" sz="3600" dirty="0" smtClean="0"/>
              <a:t>Rotation Invariance – ?</a:t>
            </a:r>
          </a:p>
          <a:p>
            <a:endParaRPr lang="en-US" sz="3600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72C9-ED67-40C5-B7BB-3F9D19DAA51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Introduction</a:t>
            </a:r>
          </a:p>
          <a:p>
            <a:endParaRPr lang="en-US" sz="2800" dirty="0" smtClean="0"/>
          </a:p>
          <a:p>
            <a:r>
              <a:rPr lang="en-US" sz="2800" dirty="0" smtClean="0"/>
              <a:t>Background</a:t>
            </a:r>
          </a:p>
          <a:p>
            <a:endParaRPr lang="en-US" sz="2800" dirty="0"/>
          </a:p>
          <a:p>
            <a:r>
              <a:rPr lang="en-US" sz="2800" dirty="0" smtClean="0"/>
              <a:t>Algorithm</a:t>
            </a:r>
          </a:p>
          <a:p>
            <a:endParaRPr lang="en-US" sz="2800" dirty="0"/>
          </a:p>
          <a:p>
            <a:r>
              <a:rPr lang="en-US" sz="2800" dirty="0" smtClean="0"/>
              <a:t>Explanation</a:t>
            </a:r>
          </a:p>
          <a:p>
            <a:endParaRPr lang="en-US" sz="2800" dirty="0"/>
          </a:p>
          <a:p>
            <a:r>
              <a:rPr lang="en-US" sz="2800" dirty="0" smtClean="0"/>
              <a:t>Results and Discussion</a:t>
            </a:r>
          </a:p>
          <a:p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72C9-ED67-40C5-B7BB-3F9D19DAA51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736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				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lnSpcReduction="10000"/>
          </a:bodyPr>
          <a:lstStyle/>
          <a:p>
            <a:pPr marL="290513" indent="-290513"/>
            <a:r>
              <a:rPr lang="en-US" sz="2800" dirty="0" smtClean="0"/>
              <a:t>Shape Context </a:t>
            </a:r>
            <a:endParaRPr lang="en-US" sz="2000" dirty="0" smtClean="0"/>
          </a:p>
          <a:p>
            <a:pPr marL="1143000" lvl="2" indent="-230188">
              <a:buFont typeface="Wingdings" panose="05000000000000000000" pitchFamily="2" charset="2"/>
              <a:buChar char="§"/>
            </a:pPr>
            <a:r>
              <a:rPr lang="en-US" sz="2400" dirty="0" smtClean="0"/>
              <a:t>Global descriptor</a:t>
            </a:r>
          </a:p>
          <a:p>
            <a:pPr marL="1204913" lvl="2" indent="-292100">
              <a:buFont typeface="Wingdings" panose="05000000000000000000" pitchFamily="2" charset="2"/>
              <a:buChar char="§"/>
            </a:pPr>
            <a:r>
              <a:rPr lang="en-US" sz="2400" dirty="0" smtClean="0"/>
              <a:t>Gives description of other points on an object relative to one. </a:t>
            </a:r>
          </a:p>
          <a:p>
            <a:pPr marL="1204913" lvl="2" indent="-292100">
              <a:buFont typeface="Wingdings" panose="05000000000000000000" pitchFamily="2" charset="2"/>
              <a:buChar char="§"/>
            </a:pPr>
            <a:r>
              <a:rPr lang="en-US" sz="2400" dirty="0" smtClean="0"/>
              <a:t>Correspondence</a:t>
            </a:r>
          </a:p>
          <a:p>
            <a:pPr marL="1204913" lvl="2" indent="-292100">
              <a:buNone/>
            </a:pPr>
            <a:endParaRPr lang="en-US" sz="2800" dirty="0" smtClean="0"/>
          </a:p>
          <a:p>
            <a:pPr marL="292100" lvl="2" indent="-292100"/>
            <a:r>
              <a:rPr lang="en-US" sz="2800" dirty="0" smtClean="0"/>
              <a:t>Shape description</a:t>
            </a:r>
            <a:endParaRPr lang="en-US" sz="2800" dirty="0"/>
          </a:p>
          <a:p>
            <a:pPr marL="1204913" lvl="2" indent="-290513">
              <a:buFont typeface="Wingdings" pitchFamily="2" charset="2"/>
              <a:buChar char="§"/>
            </a:pPr>
            <a:r>
              <a:rPr lang="en-US" sz="2800" dirty="0" smtClean="0"/>
              <a:t>Optimum use of computational resources</a:t>
            </a:r>
          </a:p>
          <a:p>
            <a:pPr marL="1204913" lvl="2" indent="-290513">
              <a:buNone/>
            </a:pPr>
            <a:endParaRPr lang="en-US" sz="2800" dirty="0" smtClean="0"/>
          </a:p>
          <a:p>
            <a:pPr marL="290513" lvl="2" indent="-290513"/>
            <a:r>
              <a:rPr lang="en-US" sz="2800" dirty="0" smtClean="0"/>
              <a:t>Shape matching</a:t>
            </a:r>
          </a:p>
          <a:p>
            <a:pPr marL="290513" lvl="2" indent="-290513">
              <a:buNone/>
            </a:pPr>
            <a:endParaRPr lang="en-US" sz="2800" dirty="0" smtClean="0"/>
          </a:p>
          <a:p>
            <a:pPr marL="290513" lvl="2" indent="-290513">
              <a:buNone/>
            </a:pPr>
            <a:endParaRPr lang="en-US" sz="2800" dirty="0" smtClean="0"/>
          </a:p>
          <a:p>
            <a:pPr marL="290513" lvl="2" indent="-290513"/>
            <a:endParaRPr lang="en-US" sz="2800" dirty="0" smtClean="0"/>
          </a:p>
          <a:p>
            <a:pPr marL="290513" lvl="2" indent="-290513">
              <a:buNone/>
            </a:pPr>
            <a:endParaRPr lang="en-US" sz="2800" dirty="0" smtClean="0"/>
          </a:p>
          <a:p>
            <a:pPr marL="166688" lvl="2" indent="-166688"/>
            <a:endParaRPr lang="en-US" sz="2800" dirty="0" smtClean="0"/>
          </a:p>
          <a:p>
            <a:pPr marL="461963" lvl="2" indent="-461963"/>
            <a:endParaRPr lang="en-US" sz="2800" dirty="0"/>
          </a:p>
          <a:p>
            <a:pPr marL="461963" lvl="2" indent="-461963"/>
            <a:endParaRPr lang="en-US" sz="3200" dirty="0" smtClean="0"/>
          </a:p>
          <a:p>
            <a:pPr marL="548640" lvl="2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72C9-ED67-40C5-B7BB-3F9D19DAA51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5654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	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9505705"/>
              </p:ext>
            </p:extLst>
          </p:nvPr>
        </p:nvGraphicFramePr>
        <p:xfrm>
          <a:off x="76200" y="0"/>
          <a:ext cx="9067800" cy="647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72C9-ED67-40C5-B7BB-3F9D19DAA51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9625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Define </a:t>
            </a:r>
            <a:r>
              <a:rPr lang="en-US" sz="3200" dirty="0"/>
              <a:t>Prototype.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Solve </a:t>
            </a:r>
            <a:r>
              <a:rPr lang="en-US" sz="3200" dirty="0" smtClean="0"/>
              <a:t>correspondences </a:t>
            </a:r>
            <a:r>
              <a:rPr lang="en-US" sz="3200" dirty="0" smtClean="0"/>
              <a:t>between arbitrary points and prototype.</a:t>
            </a: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Use those correspondences to estimate aligning transforms – </a:t>
            </a:r>
            <a:r>
              <a:rPr lang="en-US" sz="3200" dirty="0" smtClean="0"/>
              <a:t>here</a:t>
            </a:r>
            <a:r>
              <a:rPr lang="en-US" sz="3200" dirty="0" smtClean="0"/>
              <a:t> </a:t>
            </a:r>
            <a:r>
              <a:rPr lang="en-US" sz="3200" dirty="0" smtClean="0"/>
              <a:t>Affine.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Compute the vector distance between two shapes as a sum of matching errors between corresponding points</a:t>
            </a:r>
            <a:r>
              <a:rPr lang="en-US" sz="32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Match and Label. 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72C9-ED67-40C5-B7BB-3F9D19DAA51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545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7696200" cy="1219200"/>
          </a:xfrm>
        </p:spPr>
        <p:txBody>
          <a:bodyPr/>
          <a:lstStyle/>
          <a:p>
            <a:r>
              <a:rPr lang="en-US" sz="3200" dirty="0" smtClean="0"/>
              <a:t>Matching with shape contexts – Correspondence Problem - Description</a:t>
            </a:r>
          </a:p>
          <a:p>
            <a:endParaRPr lang="en-US" sz="3200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124200"/>
            <a:ext cx="2481263" cy="289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2843607"/>
            <a:ext cx="6276975" cy="3633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72C9-ED67-40C5-B7BB-3F9D19DAA512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04800" y="2819400"/>
            <a:ext cx="609600" cy="1219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90361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hapeCor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838200"/>
            <a:ext cx="7939460" cy="540973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72C9-ED67-40C5-B7BB-3F9D19DAA51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3346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838200"/>
            <a:ext cx="8610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dirty="0" smtClean="0"/>
              <a:t>Cost Computation : </a:t>
            </a:r>
          </a:p>
          <a:p>
            <a:endParaRPr lang="en-US" sz="3600" dirty="0" smtClean="0"/>
          </a:p>
          <a:p>
            <a:r>
              <a:rPr lang="en-US" sz="3600" dirty="0" smtClean="0"/>
              <a:t>C(p</a:t>
            </a:r>
            <a:r>
              <a:rPr lang="en-US" sz="3600" baseline="-25000" dirty="0" smtClean="0"/>
              <a:t>i</a:t>
            </a:r>
            <a:r>
              <a:rPr lang="en-US" sz="3600" dirty="0" smtClean="0"/>
              <a:t>,</a:t>
            </a:r>
            <a:r>
              <a:rPr lang="en-US" dirty="0" smtClean="0"/>
              <a:t> </a:t>
            </a:r>
            <a:r>
              <a:rPr lang="en-US" sz="3600" dirty="0" err="1" smtClean="0"/>
              <a:t>q</a:t>
            </a:r>
            <a:r>
              <a:rPr lang="en-US" sz="3600" baseline="-25000" dirty="0" err="1" smtClean="0"/>
              <a:t>j</a:t>
            </a:r>
            <a:r>
              <a:rPr lang="en-US" sz="3600" dirty="0" smtClean="0"/>
              <a:t>)  determined using chi-squared test; which is a form of squared error test.</a:t>
            </a:r>
          </a:p>
          <a:p>
            <a:endParaRPr lang="en-US" sz="3600" dirty="0" smtClean="0"/>
          </a:p>
          <a:p>
            <a:r>
              <a:rPr lang="en-US" sz="3600" dirty="0" smtClean="0"/>
              <a:t> </a:t>
            </a:r>
          </a:p>
          <a:p>
            <a:endParaRPr lang="en-US" sz="3600" dirty="0" smtClean="0"/>
          </a:p>
          <a:p>
            <a:r>
              <a:rPr lang="en-US" sz="3600" dirty="0" smtClean="0"/>
              <a:t>Determines if the variation of each frequency or bin count is expected or differs from the expectation. 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3352800"/>
            <a:ext cx="6791535" cy="124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72C9-ED67-40C5-B7BB-3F9D19DAA51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1876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7620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762000"/>
            <a:ext cx="88392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 Modeling a Transform  : </a:t>
            </a:r>
          </a:p>
          <a:p>
            <a:r>
              <a:rPr lang="en-US" sz="3200" dirty="0" smtClean="0"/>
              <a:t>  	</a:t>
            </a:r>
            <a:endParaRPr lang="en-US" sz="3200" dirty="0" smtClean="0"/>
          </a:p>
          <a:p>
            <a:r>
              <a:rPr lang="en-US" sz="3200" dirty="0" smtClean="0"/>
              <a:t>   Affine </a:t>
            </a:r>
            <a:r>
              <a:rPr lang="en-US" sz="3200" dirty="0" smtClean="0"/>
              <a:t>(Thin Plane Spline)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	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2819400"/>
            <a:ext cx="6009157" cy="113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381000" y="4876800"/>
            <a:ext cx="8839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Measure of Smoothness  :   By squared error minimization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72C9-ED67-40C5-B7BB-3F9D19DAA51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2541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253</TotalTime>
  <Words>283</Words>
  <Application>Microsoft Office PowerPoint</Application>
  <PresentationFormat>On-screen Show (4:3)</PresentationFormat>
  <Paragraphs>104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Clarity</vt:lpstr>
      <vt:lpstr>Shape matching and object recognition using shape contexts</vt:lpstr>
      <vt:lpstr>Outline</vt:lpstr>
      <vt:lpstr>Introduction      </vt:lpstr>
      <vt:lpstr>Background </vt:lpstr>
      <vt:lpstr>Algorithm </vt:lpstr>
      <vt:lpstr>Explanation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Results and Discussion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Shape matching and object recognition using shape contexts</dc:title>
  <dc:creator>Student</dc:creator>
  <cp:lastModifiedBy>Student</cp:lastModifiedBy>
  <cp:revision>36</cp:revision>
  <dcterms:created xsi:type="dcterms:W3CDTF">2015-11-03T19:09:02Z</dcterms:created>
  <dcterms:modified xsi:type="dcterms:W3CDTF">2015-11-03T23:49:09Z</dcterms:modified>
</cp:coreProperties>
</file>